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1" r:id="rId2"/>
    <p:sldId id="2562" r:id="rId3"/>
    <p:sldId id="2563" r:id="rId4"/>
    <p:sldId id="2580" r:id="rId5"/>
    <p:sldId id="2581" r:id="rId6"/>
    <p:sldId id="2582" r:id="rId7"/>
    <p:sldId id="2583" r:id="rId8"/>
    <p:sldId id="2584" r:id="rId9"/>
    <p:sldId id="2585"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so de Éxito N.º 1: JAMAMÍA – De la expansión desordenada a una estructura preparada para crecer" id="{733CE12C-E4C3-4DAE-8DE0-12172AFF1152}">
          <p14:sldIdLst>
            <p14:sldId id="2561"/>
            <p14:sldId id="2562"/>
          </p14:sldIdLst>
        </p14:section>
        <p14:section name="Antecedentes y situación inicial de JAMAMÍA" id="{31A39A59-AFBC-4D09-A9E3-B51336042635}">
          <p14:sldIdLst>
            <p14:sldId id="2563"/>
            <p14:sldId id="2580"/>
            <p14:sldId id="2581"/>
            <p14:sldId id="2582"/>
            <p14:sldId id="2583"/>
            <p14:sldId id="2584"/>
            <p14:sldId id="25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1" d="100"/>
          <a:sy n="61" d="100"/>
        </p:scale>
        <p:origin x="884" y="26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4063E-2C54-4264-BA38-884647058CDD}" type="datetimeFigureOut">
              <a:rPr lang="es-EC" smtClean="0"/>
              <a:t>8/1/2026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CA73E-69BC-4379-A9FE-A7D6F994F5BD}" type="slidenum">
              <a:rPr lang="es-EC" smtClean="0"/>
              <a:t>‹Nº›</a:t>
            </a:fld>
            <a:endParaRPr lang="es-EC"/>
          </a:p>
        </p:txBody>
      </p:sp>
    </p:spTree>
    <p:extLst>
      <p:ext uri="{BB962C8B-B14F-4D97-AF65-F5344CB8AC3E}">
        <p14:creationId xmlns:p14="http://schemas.microsoft.com/office/powerpoint/2010/main" val="195188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Origen de la imagen: generada por IA</a:t>
            </a:r>
          </a:p>
        </p:txBody>
      </p:sp>
      <p:sp>
        <p:nvSpPr>
          <p:cNvPr id="4" name="Marcador de número de diapositiva 3"/>
          <p:cNvSpPr>
            <a:spLocks noGrp="1"/>
          </p:cNvSpPr>
          <p:nvPr>
            <p:ph type="sldNum" sz="quarter" idx="5"/>
          </p:nvPr>
        </p:nvSpPr>
        <p:spPr/>
        <p:txBody>
          <a:bodyPr/>
          <a:lstStyle/>
          <a:p>
            <a:fld id="{381A69E0-BDB4-4DDA-B250-9836A3E737FB}" type="slidenum">
              <a:rPr lang="es-EC" smtClean="0"/>
              <a:t>1</a:t>
            </a:fld>
            <a:endParaRPr lang="es-EC"/>
          </a:p>
        </p:txBody>
      </p:sp>
    </p:spTree>
    <p:extLst>
      <p:ext uri="{BB962C8B-B14F-4D97-AF65-F5344CB8AC3E}">
        <p14:creationId xmlns:p14="http://schemas.microsoft.com/office/powerpoint/2010/main" val="92872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Antecedentes y situación inicial de JAMAMÍA
 Diagnóstico organizacional y principales hallazgos
 Intervención de BLOCKCONSULTORS: Arquitectura de decisiones
 Resultados logrados y preparación para el crecimiento 
 Origen de la imagen: generada por IA</a:t>
            </a:r>
          </a:p>
        </p:txBody>
      </p:sp>
      <p:sp>
        <p:nvSpPr>
          <p:cNvPr id="4" name="Marcador de número de diapositiva 3"/>
          <p:cNvSpPr>
            <a:spLocks noGrp="1"/>
          </p:cNvSpPr>
          <p:nvPr>
            <p:ph type="sldNum" sz="quarter" idx="5"/>
          </p:nvPr>
        </p:nvSpPr>
        <p:spPr/>
        <p:txBody>
          <a:bodyPr/>
          <a:lstStyle/>
          <a:p>
            <a:fld id="{381A69E0-BDB4-4DDA-B250-9836A3E737FB}" type="slidenum">
              <a:rPr lang="es-EC" smtClean="0"/>
              <a:t>2</a:t>
            </a:fld>
            <a:endParaRPr lang="es-EC"/>
          </a:p>
        </p:txBody>
      </p:sp>
    </p:spTree>
    <p:extLst>
      <p:ext uri="{BB962C8B-B14F-4D97-AF65-F5344CB8AC3E}">
        <p14:creationId xmlns:p14="http://schemas.microsoft.com/office/powerpoint/2010/main" val="250408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p:cNvSpPr>
            <a:spLocks noGrp="1"/>
          </p:cNvSpPr>
          <p:nvPr>
            <p:ph type="sldNum" sz="quarter" idx="5"/>
          </p:nvPr>
        </p:nvSpPr>
        <p:spPr/>
        <p:txBody>
          <a:bodyPr/>
          <a:lstStyle/>
          <a:p>
            <a:fld id="{381A69E0-BDB4-4DDA-B250-9836A3E737FB}" type="slidenum">
              <a:rPr lang="es-EC" smtClean="0"/>
              <a:t>3</a:t>
            </a:fld>
            <a:endParaRPr lang="es-EC"/>
          </a:p>
        </p:txBody>
      </p:sp>
    </p:spTree>
    <p:extLst>
      <p:ext uri="{BB962C8B-B14F-4D97-AF65-F5344CB8AC3E}">
        <p14:creationId xmlns:p14="http://schemas.microsoft.com/office/powerpoint/2010/main" val="171646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F8E5B-C13A-0B8E-8BFD-BFF74E30F58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B68EF9C-35E9-46E6-34CF-8499F2310C0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84043D-91D8-990B-41B0-7B3FCE245773}"/>
              </a:ext>
            </a:extLst>
          </p:cNvPr>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a:extLst>
              <a:ext uri="{FF2B5EF4-FFF2-40B4-BE49-F238E27FC236}">
                <a16:creationId xmlns:a16="http://schemas.microsoft.com/office/drawing/2014/main" id="{13E3A61E-2258-E7C8-DD97-D4F7D2DEAC98}"/>
              </a:ext>
            </a:extLst>
          </p:cNvPr>
          <p:cNvSpPr>
            <a:spLocks noGrp="1"/>
          </p:cNvSpPr>
          <p:nvPr>
            <p:ph type="sldNum" sz="quarter" idx="5"/>
          </p:nvPr>
        </p:nvSpPr>
        <p:spPr/>
        <p:txBody>
          <a:bodyPr/>
          <a:lstStyle/>
          <a:p>
            <a:fld id="{381A69E0-BDB4-4DDA-B250-9836A3E737FB}" type="slidenum">
              <a:rPr lang="es-EC" smtClean="0"/>
              <a:t>4</a:t>
            </a:fld>
            <a:endParaRPr lang="es-EC"/>
          </a:p>
        </p:txBody>
      </p:sp>
    </p:spTree>
    <p:extLst>
      <p:ext uri="{BB962C8B-B14F-4D97-AF65-F5344CB8AC3E}">
        <p14:creationId xmlns:p14="http://schemas.microsoft.com/office/powerpoint/2010/main" val="334886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5CC94-7D98-B595-89CE-5D366130946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5D03E0A-040B-30E8-9D19-26B261E5E5F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DE6407E-F34C-8EB7-E4DE-C058966ECD95}"/>
              </a:ext>
            </a:extLst>
          </p:cNvPr>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a:extLst>
              <a:ext uri="{FF2B5EF4-FFF2-40B4-BE49-F238E27FC236}">
                <a16:creationId xmlns:a16="http://schemas.microsoft.com/office/drawing/2014/main" id="{B1AC0CBC-6DFF-DB6B-F31A-75327D061878}"/>
              </a:ext>
            </a:extLst>
          </p:cNvPr>
          <p:cNvSpPr>
            <a:spLocks noGrp="1"/>
          </p:cNvSpPr>
          <p:nvPr>
            <p:ph type="sldNum" sz="quarter" idx="5"/>
          </p:nvPr>
        </p:nvSpPr>
        <p:spPr/>
        <p:txBody>
          <a:bodyPr/>
          <a:lstStyle/>
          <a:p>
            <a:fld id="{381A69E0-BDB4-4DDA-B250-9836A3E737FB}" type="slidenum">
              <a:rPr lang="es-EC" smtClean="0"/>
              <a:t>5</a:t>
            </a:fld>
            <a:endParaRPr lang="es-EC"/>
          </a:p>
        </p:txBody>
      </p:sp>
    </p:spTree>
    <p:extLst>
      <p:ext uri="{BB962C8B-B14F-4D97-AF65-F5344CB8AC3E}">
        <p14:creationId xmlns:p14="http://schemas.microsoft.com/office/powerpoint/2010/main" val="150699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99C90-78BC-F20A-EDE3-0642C1E6D30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ED11B2E-20FB-97CD-39D5-A1E380098FE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F046A80-8E72-EFEF-4937-8A44175DEA3B}"/>
              </a:ext>
            </a:extLst>
          </p:cNvPr>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a:extLst>
              <a:ext uri="{FF2B5EF4-FFF2-40B4-BE49-F238E27FC236}">
                <a16:creationId xmlns:a16="http://schemas.microsoft.com/office/drawing/2014/main" id="{D74C1ADE-5544-939C-6338-C73BFD346252}"/>
              </a:ext>
            </a:extLst>
          </p:cNvPr>
          <p:cNvSpPr>
            <a:spLocks noGrp="1"/>
          </p:cNvSpPr>
          <p:nvPr>
            <p:ph type="sldNum" sz="quarter" idx="5"/>
          </p:nvPr>
        </p:nvSpPr>
        <p:spPr/>
        <p:txBody>
          <a:bodyPr/>
          <a:lstStyle/>
          <a:p>
            <a:fld id="{381A69E0-BDB4-4DDA-B250-9836A3E737FB}" type="slidenum">
              <a:rPr lang="es-EC" smtClean="0"/>
              <a:t>6</a:t>
            </a:fld>
            <a:endParaRPr lang="es-EC"/>
          </a:p>
        </p:txBody>
      </p:sp>
    </p:spTree>
    <p:extLst>
      <p:ext uri="{BB962C8B-B14F-4D97-AF65-F5344CB8AC3E}">
        <p14:creationId xmlns:p14="http://schemas.microsoft.com/office/powerpoint/2010/main" val="298813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0A8F0-4AA3-B901-3D03-BFDAA79383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49B4B7-FF03-3F63-C1C9-F91FB31B54C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64C9690-C955-5C38-9AE7-9F3401166824}"/>
              </a:ext>
            </a:extLst>
          </p:cNvPr>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a:extLst>
              <a:ext uri="{FF2B5EF4-FFF2-40B4-BE49-F238E27FC236}">
                <a16:creationId xmlns:a16="http://schemas.microsoft.com/office/drawing/2014/main" id="{DE008ACA-FF44-62DC-8E57-440D7F0A9EE2}"/>
              </a:ext>
            </a:extLst>
          </p:cNvPr>
          <p:cNvSpPr>
            <a:spLocks noGrp="1"/>
          </p:cNvSpPr>
          <p:nvPr>
            <p:ph type="sldNum" sz="quarter" idx="5"/>
          </p:nvPr>
        </p:nvSpPr>
        <p:spPr/>
        <p:txBody>
          <a:bodyPr/>
          <a:lstStyle/>
          <a:p>
            <a:fld id="{381A69E0-BDB4-4DDA-B250-9836A3E737FB}" type="slidenum">
              <a:rPr lang="es-EC" smtClean="0"/>
              <a:t>7</a:t>
            </a:fld>
            <a:endParaRPr lang="es-EC"/>
          </a:p>
        </p:txBody>
      </p:sp>
    </p:spTree>
    <p:extLst>
      <p:ext uri="{BB962C8B-B14F-4D97-AF65-F5344CB8AC3E}">
        <p14:creationId xmlns:p14="http://schemas.microsoft.com/office/powerpoint/2010/main" val="35171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AEAF-D1E8-A6BE-C4C1-7E8CA245EFD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7D596CC-A1D4-D74E-988D-77436AE7449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F743445-0B5F-E29B-36B4-A89974478415}"/>
              </a:ext>
            </a:extLst>
          </p:cNvPr>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a:extLst>
              <a:ext uri="{FF2B5EF4-FFF2-40B4-BE49-F238E27FC236}">
                <a16:creationId xmlns:a16="http://schemas.microsoft.com/office/drawing/2014/main" id="{C31BCBFC-93E2-29DA-36C6-00917C140ABE}"/>
              </a:ext>
            </a:extLst>
          </p:cNvPr>
          <p:cNvSpPr>
            <a:spLocks noGrp="1"/>
          </p:cNvSpPr>
          <p:nvPr>
            <p:ph type="sldNum" sz="quarter" idx="5"/>
          </p:nvPr>
        </p:nvSpPr>
        <p:spPr/>
        <p:txBody>
          <a:bodyPr/>
          <a:lstStyle/>
          <a:p>
            <a:fld id="{381A69E0-BDB4-4DDA-B250-9836A3E737FB}" type="slidenum">
              <a:rPr lang="es-EC" smtClean="0"/>
              <a:t>8</a:t>
            </a:fld>
            <a:endParaRPr lang="es-EC"/>
          </a:p>
        </p:txBody>
      </p:sp>
    </p:spTree>
    <p:extLst>
      <p:ext uri="{BB962C8B-B14F-4D97-AF65-F5344CB8AC3E}">
        <p14:creationId xmlns:p14="http://schemas.microsoft.com/office/powerpoint/2010/main" val="195711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B4EA-4F08-5D1F-8070-5069C53EFC2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9941972-4B92-2A17-AF4C-746809BB60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C30C201-D450-F0EE-8408-FB787B069116}"/>
              </a:ext>
            </a:extLst>
          </p:cNvPr>
          <p:cNvSpPr>
            <a:spLocks noGrp="1"/>
          </p:cNvSpPr>
          <p:nvPr>
            <p:ph type="body" idx="1"/>
          </p:nvPr>
        </p:nvSpPr>
        <p:spPr/>
        <p:txBody>
          <a:bodyPr/>
          <a:lstStyle/>
          <a:p>
            <a:r>
              <a:rPr lang="es-EC"/>
              <a:t>Historia y crecimiento acelerado de JAMAMÍA, Retos derivados de la expansión desordenada, Impacto en la operación y el equipo 
 Origen de la imagen: generada por IA</a:t>
            </a:r>
          </a:p>
        </p:txBody>
      </p:sp>
      <p:sp>
        <p:nvSpPr>
          <p:cNvPr id="4" name="Marcador de número de diapositiva 3">
            <a:extLst>
              <a:ext uri="{FF2B5EF4-FFF2-40B4-BE49-F238E27FC236}">
                <a16:creationId xmlns:a16="http://schemas.microsoft.com/office/drawing/2014/main" id="{CCBA4500-9EBE-33FE-4B5C-FF2DE708746E}"/>
              </a:ext>
            </a:extLst>
          </p:cNvPr>
          <p:cNvSpPr>
            <a:spLocks noGrp="1"/>
          </p:cNvSpPr>
          <p:nvPr>
            <p:ph type="sldNum" sz="quarter" idx="5"/>
          </p:nvPr>
        </p:nvSpPr>
        <p:spPr/>
        <p:txBody>
          <a:bodyPr/>
          <a:lstStyle/>
          <a:p>
            <a:fld id="{381A69E0-BDB4-4DDA-B250-9836A3E737FB}" type="slidenum">
              <a:rPr lang="es-EC" smtClean="0"/>
              <a:t>9</a:t>
            </a:fld>
            <a:endParaRPr lang="es-EC"/>
          </a:p>
        </p:txBody>
      </p:sp>
    </p:spTree>
    <p:extLst>
      <p:ext uri="{BB962C8B-B14F-4D97-AF65-F5344CB8AC3E}">
        <p14:creationId xmlns:p14="http://schemas.microsoft.com/office/powerpoint/2010/main" val="3207854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con imagen">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82296"/>
            <a:ext cx="121920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0" y="4419600"/>
            <a:ext cx="10287000" cy="2438400"/>
          </a:xfrm>
          <a:solidFill>
            <a:schemeClr val="bg1">
              <a:alpha val="70000"/>
            </a:schemeClr>
          </a:solidFill>
        </p:spPr>
        <p:txBody>
          <a:bodyPr vert="horz" lIns="640080" tIns="45720" rIns="822960" bIns="822960" rtlCol="0" anchor="b">
            <a:normAutofit/>
          </a:bodyPr>
          <a:lstStyle>
            <a:lvl1pPr>
              <a:defRPr lang="en-US" sz="40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09600" y="5959475"/>
            <a:ext cx="8277991" cy="441325"/>
          </a:xfrm>
        </p:spPr>
        <p:txBody>
          <a:bodyPr vert="horz" lIns="91440" tIns="45720" rIns="91440" bIns="45720" rtlCol="0" anchor="t">
            <a:normAutofit/>
          </a:bodyPr>
          <a:lstStyle>
            <a:lvl1pPr marL="0" indent="0">
              <a:buNone/>
              <a:defRPr lang="en-US" sz="1600" dirty="0"/>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8C13CA09-8533-FFB1-483F-E7FBF4213867}"/>
              </a:ext>
            </a:extLst>
          </p:cNvPr>
          <p:cNvSpPr>
            <a:spLocks noGrp="1"/>
          </p:cNvSpPr>
          <p:nvPr>
            <p:ph type="ftr" sz="quarter" idx="15"/>
          </p:nvPr>
        </p:nvSpPr>
        <p:spPr/>
        <p:txBody>
          <a:bodyPr rtlCol="0"/>
          <a:lstStyle/>
          <a:p>
            <a:pPr rtl="0"/>
            <a:r>
              <a:rPr lang="es"/>
              <a:t>Ejemplo de Texto de pie de página</a:t>
            </a:r>
            <a:endParaRPr lang="en-US" dirty="0"/>
          </a:p>
        </p:txBody>
      </p:sp>
      <p:sp>
        <p:nvSpPr>
          <p:cNvPr id="4" name="Marcador de fecha 3">
            <a:extLst>
              <a:ext uri="{FF2B5EF4-FFF2-40B4-BE49-F238E27FC236}">
                <a16:creationId xmlns:a16="http://schemas.microsoft.com/office/drawing/2014/main" id="{9BD249B7-107B-3C53-B8DF-D20C0ECB095C}"/>
              </a:ext>
            </a:extLst>
          </p:cNvPr>
          <p:cNvSpPr>
            <a:spLocks noGrp="1"/>
          </p:cNvSpPr>
          <p:nvPr>
            <p:ph type="dt" sz="half" idx="14"/>
          </p:nvPr>
        </p:nvSpPr>
        <p:spPr/>
        <p:txBody>
          <a:bodyPr rtlCol="0"/>
          <a:lstStyle/>
          <a:p>
            <a:pPr rtl="0"/>
            <a:r>
              <a:rPr lang="en-US"/>
              <a:t>30/10/2025</a:t>
            </a:r>
            <a:endParaRPr lang="en-US" dirty="0"/>
          </a:p>
        </p:txBody>
      </p:sp>
      <p:sp>
        <p:nvSpPr>
          <p:cNvPr id="6" name="Marcador de número de diapositiva 5">
            <a:extLst>
              <a:ext uri="{FF2B5EF4-FFF2-40B4-BE49-F238E27FC236}">
                <a16:creationId xmlns:a16="http://schemas.microsoft.com/office/drawing/2014/main" id="{AF34DBBC-E4C3-C0A3-A4B7-4D00906CE5A7}"/>
              </a:ext>
            </a:extLst>
          </p:cNvPr>
          <p:cNvSpPr>
            <a:spLocks noGrp="1"/>
          </p:cNvSpPr>
          <p:nvPr>
            <p:ph type="sldNum" sz="quarter" idx="16"/>
          </p:nvPr>
        </p:nvSpPr>
        <p:spPr/>
        <p:txBody>
          <a:bodyPr rtlCol="0"/>
          <a:lstStyle/>
          <a:p>
            <a:pPr rtl="0"/>
            <a:fld id="{AEAA3239-9EA4-4A65-A281-97F994456D9F}" type="slidenum">
              <a:rPr lang="en-US" smtClean="0"/>
              <a:pPr rtl="0"/>
              <a:t>‹Nº›</a:t>
            </a:fld>
            <a:endParaRPr lang="en-US" dirty="0"/>
          </a:p>
        </p:txBody>
      </p:sp>
    </p:spTree>
    <p:extLst>
      <p:ext uri="{BB962C8B-B14F-4D97-AF65-F5344CB8AC3E}">
        <p14:creationId xmlns:p14="http://schemas.microsoft.com/office/powerpoint/2010/main" val="194179247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cabezado de sección 2">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4641043" y="2834148"/>
            <a:ext cx="6934201" cy="3352800"/>
          </a:xfrm>
        </p:spPr>
        <p:txBody>
          <a:bodyPr vert="horz" lIns="91440" tIns="45720" rIns="91440" bIns="45720" rtlCol="0" anchor="b">
            <a:normAutofit/>
          </a:bodyPr>
          <a:lstStyle>
            <a:lvl1pPr algn="r">
              <a:defRPr lang="en-US" sz="6000" dirty="0">
                <a:solidFill>
                  <a:schemeClr val="bg2"/>
                </a:solidFill>
              </a:defRPr>
            </a:lvl1pPr>
          </a:lstStyle>
          <a:p>
            <a:pPr lvl="0" rtl="0"/>
            <a:r>
              <a:rPr lang="es"/>
              <a:t>Encabezado de sección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16757" y="6385560"/>
            <a:ext cx="2583644"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9753600" y="6388210"/>
            <a:ext cx="1821644" cy="365125"/>
          </a:xfrm>
        </p:spPr>
        <p:txBody>
          <a:bodyPr rtlCol="0"/>
          <a:lstStyle/>
          <a:p>
            <a:pPr rtl="0"/>
            <a:r>
              <a:rPr lang="en-US"/>
              <a:t>30/10/2025</a:t>
            </a:r>
            <a:endParaRPr lang="en-US" dirty="0"/>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a:xfrm>
            <a:off x="11887200" y="6309360"/>
            <a:ext cx="201168" cy="441325"/>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5295619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019F8-742E-9EEF-F591-C9666AC32AF1}"/>
              </a:ext>
            </a:extLst>
          </p:cNvPr>
          <p:cNvSpPr>
            <a:spLocks noGrp="1"/>
          </p:cNvSpPr>
          <p:nvPr>
            <p:ph type="title"/>
          </p:nvPr>
        </p:nvSpPr>
        <p:spPr>
          <a:xfrm>
            <a:off x="609601" y="1752600"/>
            <a:ext cx="4952999" cy="4267200"/>
          </a:xfrm>
        </p:spPr>
        <p:txBody>
          <a:bodyPr rtlCol="0" anchor="b">
            <a:normAutofit/>
          </a:bodyPr>
          <a:lstStyle>
            <a:lvl1pPr>
              <a:defRPr sz="4400"/>
            </a:lvl1pPr>
          </a:lstStyle>
          <a:p>
            <a:pPr rtl="0"/>
            <a:r>
              <a:rPr lang="es"/>
              <a:t>Haga clic para modificar el estilo de título del patrón</a:t>
            </a:r>
          </a:p>
        </p:txBody>
      </p:sp>
      <p:sp>
        <p:nvSpPr>
          <p:cNvPr id="7" name="Marcador de contenido 6">
            <a:extLst>
              <a:ext uri="{FF2B5EF4-FFF2-40B4-BE49-F238E27FC236}">
                <a16:creationId xmlns:a16="http://schemas.microsoft.com/office/drawing/2014/main" id="{28C8B19A-6FC1-2B71-0BFB-9274CBF396B9}"/>
              </a:ext>
            </a:extLst>
          </p:cNvPr>
          <p:cNvSpPr>
            <a:spLocks noGrp="1"/>
          </p:cNvSpPr>
          <p:nvPr>
            <p:ph sz="quarter" idx="13"/>
          </p:nvPr>
        </p:nvSpPr>
        <p:spPr>
          <a:xfrm>
            <a:off x="7239000" y="1295398"/>
            <a:ext cx="3733799" cy="4724401"/>
          </a:xfrm>
        </p:spPr>
        <p:txBody>
          <a:bodyPr rtlCol="0">
            <a:normAutofit/>
          </a:bodyPr>
          <a:lstStyle>
            <a:lvl1pPr marL="457200" indent="-457200">
              <a:buFont typeface="+mj-lt"/>
              <a:buAutoNum type="arabicPeriod"/>
              <a:defRPr sz="1600"/>
            </a:lvl1pPr>
            <a:lvl2pPr marL="685800" indent="-457200">
              <a:buFont typeface="+mj-lt"/>
              <a:buAutoNum type="arabicPeriod"/>
              <a:defRPr sz="1400"/>
            </a:lvl2pPr>
            <a:lvl3pPr marL="800100" indent="-342900">
              <a:buFont typeface="+mj-lt"/>
              <a:buAutoNum type="arabicPeriod"/>
              <a:defRPr sz="1200"/>
            </a:lvl3pPr>
            <a:lvl4pPr marL="1028700" indent="-342900">
              <a:buFont typeface="+mj-lt"/>
              <a:buAutoNum type="arabicPeriod"/>
              <a:defRPr sz="1200"/>
            </a:lvl4pPr>
            <a:lvl5pPr marL="1257300" indent="-342900">
              <a:buFont typeface="+mj-lt"/>
              <a:buAutoNum type="arabicPeriod"/>
              <a:defRPr sz="12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 y="6386039"/>
            <a:ext cx="2590800" cy="365125"/>
          </a:xfrm>
        </p:spPr>
        <p:txBody>
          <a:bodyPr rtlCol="0"/>
          <a:lstStyle/>
          <a:p>
            <a:pPr rtl="0"/>
            <a:r>
              <a:rPr lang="es"/>
              <a:t>Muestra de texto de pie de página</a:t>
            </a:r>
          </a:p>
        </p:txBody>
      </p:sp>
      <p:sp>
        <p:nvSpPr>
          <p:cNvPr id="3" name="Marcador de fecha 2">
            <a:extLst>
              <a:ext uri="{FF2B5EF4-FFF2-40B4-BE49-F238E27FC236}">
                <a16:creationId xmlns:a16="http://schemas.microsoft.com/office/drawing/2014/main" id="{6CC77F2D-39D2-22F7-CF0B-39D63EBF00B7}"/>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844063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con imagen">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1" y="76200"/>
            <a:ext cx="12191999" cy="6781800"/>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4E4019F8-742E-9EEF-F591-C9666AC32AF1}"/>
              </a:ext>
            </a:extLst>
          </p:cNvPr>
          <p:cNvSpPr>
            <a:spLocks noGrp="1"/>
          </p:cNvSpPr>
          <p:nvPr>
            <p:ph type="title"/>
          </p:nvPr>
        </p:nvSpPr>
        <p:spPr>
          <a:xfrm>
            <a:off x="512064" y="4343400"/>
            <a:ext cx="4818888" cy="1755648"/>
          </a:xfrm>
        </p:spPr>
        <p:txBody>
          <a:bodyPr rtlCol="0" anchor="b">
            <a:normAutofit/>
          </a:bodyPr>
          <a:lstStyle>
            <a:lvl1pPr>
              <a:defRPr sz="4400"/>
            </a:lvl1pPr>
          </a:lstStyle>
          <a:p>
            <a:pPr rtl="0"/>
            <a:r>
              <a:rPr lang="es"/>
              <a:t>Haga clic para modificar el estilo de título del patrón</a:t>
            </a:r>
          </a:p>
        </p:txBody>
      </p:sp>
      <p:sp>
        <p:nvSpPr>
          <p:cNvPr id="7" name="Marcador de contenido 6">
            <a:extLst>
              <a:ext uri="{FF2B5EF4-FFF2-40B4-BE49-F238E27FC236}">
                <a16:creationId xmlns:a16="http://schemas.microsoft.com/office/drawing/2014/main" id="{28C8B19A-6FC1-2B71-0BFB-9274CBF396B9}"/>
              </a:ext>
            </a:extLst>
          </p:cNvPr>
          <p:cNvSpPr>
            <a:spLocks noGrp="1"/>
          </p:cNvSpPr>
          <p:nvPr>
            <p:ph sz="quarter" idx="13"/>
          </p:nvPr>
        </p:nvSpPr>
        <p:spPr>
          <a:xfrm>
            <a:off x="6588642" y="987552"/>
            <a:ext cx="4690872" cy="5870448"/>
          </a:xfrm>
          <a:solidFill>
            <a:schemeClr val="bg1">
              <a:alpha val="73000"/>
            </a:schemeClr>
          </a:solidFill>
        </p:spPr>
        <p:txBody>
          <a:bodyPr lIns="640080" tIns="640080" rIns="640080" bIns="731520" rtlCol="0" anchor="t">
            <a:normAutofit/>
          </a:bodyPr>
          <a:lstStyle>
            <a:lvl1pPr marL="457200" indent="-457200">
              <a:lnSpc>
                <a:spcPct val="150000"/>
              </a:lnSpc>
              <a:buFont typeface="+mj-lt"/>
              <a:buAutoNum type="arabicPeriod"/>
              <a:defRPr sz="1600"/>
            </a:lvl1pPr>
            <a:lvl2pPr marL="571500" indent="-342900">
              <a:lnSpc>
                <a:spcPct val="150000"/>
              </a:lnSpc>
              <a:buFont typeface="+mj-lt"/>
              <a:buAutoNum type="arabicPeriod"/>
              <a:defRPr sz="1400"/>
            </a:lvl2pPr>
            <a:lvl3pPr marL="800100" indent="-342900">
              <a:lnSpc>
                <a:spcPct val="150000"/>
              </a:lnSpc>
              <a:buFont typeface="+mj-lt"/>
              <a:buAutoNum type="arabicPeriod"/>
              <a:defRPr sz="1200"/>
            </a:lvl3pPr>
            <a:lvl4pPr marL="1028700" indent="-342900">
              <a:lnSpc>
                <a:spcPct val="150000"/>
              </a:lnSpc>
              <a:buFont typeface="+mj-lt"/>
              <a:buAutoNum type="arabicPeriod"/>
              <a:defRPr sz="1100"/>
            </a:lvl4pPr>
            <a:lvl5pPr>
              <a:lnSpc>
                <a:spcPct val="150000"/>
              </a:lnSpc>
              <a:buFont typeface="+mj-lt"/>
              <a:buAutoNum type="arabicPeriod"/>
              <a:defRPr sz="11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0B12CFE6-D05E-5478-B3A4-81DC4DCD7410}"/>
              </a:ext>
            </a:extLst>
          </p:cNvPr>
          <p:cNvSpPr>
            <a:spLocks noGrp="1"/>
          </p:cNvSpPr>
          <p:nvPr>
            <p:ph type="ftr" sz="quarter" idx="11"/>
          </p:nvPr>
        </p:nvSpPr>
        <p:spPr>
          <a:xfrm>
            <a:off x="609600" y="6382512"/>
            <a:ext cx="2514600" cy="365125"/>
          </a:xfrm>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6CC77F2D-39D2-22F7-CF0B-39D63EBF00B7}"/>
              </a:ext>
            </a:extLst>
          </p:cNvPr>
          <p:cNvSpPr>
            <a:spLocks noGrp="1"/>
          </p:cNvSpPr>
          <p:nvPr>
            <p:ph type="dt" sz="half" idx="10"/>
          </p:nvPr>
        </p:nvSpPr>
        <p:spPr>
          <a:xfrm>
            <a:off x="10029292" y="6382512"/>
            <a:ext cx="1553108" cy="365125"/>
          </a:xfrm>
        </p:spPr>
        <p:txBody>
          <a:bodyPr rtlCol="0"/>
          <a:lstStyle/>
          <a:p>
            <a:pPr rtl="0"/>
            <a:r>
              <a:rPr lang="en-US"/>
              <a:t>30/10/2025</a:t>
            </a:r>
            <a:endParaRPr lang="en-US" dirty="0"/>
          </a:p>
        </p:txBody>
      </p:sp>
      <p:sp>
        <p:nvSpPr>
          <p:cNvPr id="5" name="Marcador de número de diapositiva 4">
            <a:extLst>
              <a:ext uri="{FF2B5EF4-FFF2-40B4-BE49-F238E27FC236}">
                <a16:creationId xmlns:a16="http://schemas.microsoft.com/office/drawing/2014/main" id="{626B86D3-24E1-029E-BA22-9F17F9517D65}"/>
              </a:ext>
            </a:extLst>
          </p:cNvPr>
          <p:cNvSpPr>
            <a:spLocks noGrp="1"/>
          </p:cNvSpPr>
          <p:nvPr>
            <p:ph type="sldNum" sz="quarter" idx="12"/>
          </p:nvPr>
        </p:nvSpPr>
        <p:spPr>
          <a:xfrm>
            <a:off x="11887200" y="6309360"/>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259507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1">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EC909A3-9320-39AE-9025-0DC81A990491}"/>
              </a:ext>
            </a:extLst>
          </p:cNvPr>
          <p:cNvSpPr>
            <a:spLocks noGrp="1"/>
          </p:cNvSpPr>
          <p:nvPr>
            <p:ph type="title"/>
          </p:nvPr>
        </p:nvSpPr>
        <p:spPr>
          <a:xfrm>
            <a:off x="609600" y="640080"/>
            <a:ext cx="6382512" cy="1527048"/>
          </a:xfrm>
        </p:spPr>
        <p:txBody>
          <a:bodyPr rtlCol="0">
            <a:normAutofit/>
          </a:bodyPr>
          <a:lstStyle>
            <a:lvl1pPr>
              <a:defRPr sz="3600"/>
            </a:lvl1pPr>
          </a:lstStyle>
          <a:p>
            <a:pPr rtl="0"/>
            <a:r>
              <a:rPr lang="es"/>
              <a:t>Haga clic para modificar el estilo de título del patrón</a:t>
            </a:r>
          </a:p>
        </p:txBody>
      </p:sp>
      <p:sp>
        <p:nvSpPr>
          <p:cNvPr id="10" name="Marcador de contenido 8">
            <a:extLst>
              <a:ext uri="{FF2B5EF4-FFF2-40B4-BE49-F238E27FC236}">
                <a16:creationId xmlns:a16="http://schemas.microsoft.com/office/drawing/2014/main" id="{360C7CDC-E260-48DD-C2B5-2E2866F4043E}"/>
              </a:ext>
            </a:extLst>
          </p:cNvPr>
          <p:cNvSpPr>
            <a:spLocks noGrp="1"/>
          </p:cNvSpPr>
          <p:nvPr>
            <p:ph sz="quarter" idx="14"/>
          </p:nvPr>
        </p:nvSpPr>
        <p:spPr>
          <a:xfrm>
            <a:off x="1219200" y="3335338"/>
            <a:ext cx="9753600" cy="2684462"/>
          </a:xfrm>
        </p:spPr>
        <p:txBody>
          <a:bodyPr rtlCol="0"/>
          <a:lstStyle>
            <a:lvl1pPr>
              <a:buNone/>
              <a:defRPr/>
            </a:lvl1pPr>
            <a:lvl2pPr>
              <a:buNone/>
              <a:defRPr/>
            </a:lvl2pPr>
            <a:lvl3pPr>
              <a:buNone/>
              <a:defRPr/>
            </a:lvl3pPr>
            <a:lvl4pPr>
              <a:buNone/>
              <a:defRPr/>
            </a:lvl4pPr>
            <a:lvl5pPr>
              <a:buNone/>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51931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id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1731332"/>
            <a:ext cx="3907536" cy="3831268"/>
          </a:xfrm>
        </p:spPr>
        <p:txBody>
          <a:bodyPr rtlCol="0" anchor="t">
            <a:norm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D42D62A0-8127-CE86-0633-0D65E1E136F7}"/>
              </a:ext>
            </a:extLst>
          </p:cNvPr>
          <p:cNvSpPr>
            <a:spLocks noGrp="1"/>
          </p:cNvSpPr>
          <p:nvPr>
            <p:ph sz="quarter" idx="13"/>
          </p:nvPr>
        </p:nvSpPr>
        <p:spPr>
          <a:xfrm>
            <a:off x="6172200" y="1724706"/>
            <a:ext cx="3581400" cy="3837894"/>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a:xfrm>
            <a:off x="609600" y="6386039"/>
            <a:ext cx="2590800"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032381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1731332"/>
            <a:ext cx="3907536" cy="4288468"/>
          </a:xfrm>
        </p:spPr>
        <p:txBody>
          <a:bodyPr rtlCol="0" anchor="b">
            <a:norm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D42D62A0-8127-CE86-0633-0D65E1E136F7}"/>
              </a:ext>
            </a:extLst>
          </p:cNvPr>
          <p:cNvSpPr>
            <a:spLocks noGrp="1"/>
          </p:cNvSpPr>
          <p:nvPr>
            <p:ph sz="quarter" idx="13"/>
          </p:nvPr>
        </p:nvSpPr>
        <p:spPr>
          <a:xfrm>
            <a:off x="6210300" y="1299532"/>
            <a:ext cx="4762500" cy="4288468"/>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a:xfrm>
            <a:off x="609600" y="6386039"/>
            <a:ext cx="2590800"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3145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ido 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1295400"/>
            <a:ext cx="3602736" cy="4724400"/>
          </a:xfrm>
        </p:spPr>
        <p:txBody>
          <a:bodyPr rtlCol="0" anchor="b">
            <a:norm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FFB4667A-FE47-8556-FD3A-55FDBA801D76}"/>
              </a:ext>
            </a:extLst>
          </p:cNvPr>
          <p:cNvSpPr>
            <a:spLocks noGrp="1"/>
          </p:cNvSpPr>
          <p:nvPr>
            <p:ph sz="quarter" idx="13"/>
          </p:nvPr>
        </p:nvSpPr>
        <p:spPr>
          <a:xfrm>
            <a:off x="5600700" y="914400"/>
            <a:ext cx="5981699" cy="51054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08196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ido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640080"/>
            <a:ext cx="3526536" cy="5361432"/>
          </a:xfrm>
        </p:spPr>
        <p:txBody>
          <a:bodyPr rtlCol="0" anchor="t">
            <a:norm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C6F072A2-EBC7-B7EA-DA98-BAC0AA46E7A4}"/>
              </a:ext>
            </a:extLst>
          </p:cNvPr>
          <p:cNvSpPr>
            <a:spLocks noGrp="1"/>
          </p:cNvSpPr>
          <p:nvPr>
            <p:ph sz="quarter" idx="13"/>
          </p:nvPr>
        </p:nvSpPr>
        <p:spPr>
          <a:xfrm>
            <a:off x="4953000" y="658368"/>
            <a:ext cx="6623303" cy="5361432"/>
          </a:xfrm>
        </p:spPr>
        <p:txBody>
          <a:bodyPr rtlCol="0" anchor="ct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74339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ido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3429000"/>
            <a:ext cx="3581400" cy="2590800"/>
          </a:xfrm>
        </p:spPr>
        <p:txBody>
          <a:bodyPr rtlCol="0" anchor="b">
            <a:no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8C71126E-AEFA-B45A-CD39-AC1315E03339}"/>
              </a:ext>
            </a:extLst>
          </p:cNvPr>
          <p:cNvSpPr>
            <a:spLocks noGrp="1"/>
          </p:cNvSpPr>
          <p:nvPr>
            <p:ph sz="quarter" idx="13"/>
          </p:nvPr>
        </p:nvSpPr>
        <p:spPr>
          <a:xfrm>
            <a:off x="4952999" y="914400"/>
            <a:ext cx="6629401" cy="51054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a:xfrm>
            <a:off x="609600" y="6386039"/>
            <a:ext cx="2590800" cy="365125"/>
          </a:xfrm>
        </p:spPr>
        <p:txBody>
          <a:bodyPr rtlCol="0"/>
          <a:lstStyle/>
          <a:p>
            <a:pPr rtl="0"/>
            <a:r>
              <a:rPr lang="es"/>
              <a:t>Texto de pie de página de muestra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3981021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ido con imagen">
    <p:spTree>
      <p:nvGrpSpPr>
        <p:cNvPr id="1" name=""/>
        <p:cNvGrpSpPr/>
        <p:nvPr/>
      </p:nvGrpSpPr>
      <p:grpSpPr>
        <a:xfrm>
          <a:off x="0" y="0"/>
          <a:ext cx="0" cy="0"/>
          <a:chOff x="0" y="0"/>
          <a:chExt cx="0" cy="0"/>
        </a:xfrm>
      </p:grpSpPr>
      <p:sp>
        <p:nvSpPr>
          <p:cNvPr id="14" name="Marcador de posición de imagen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0" y="82296"/>
            <a:ext cx="4991100" cy="6781801"/>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1" y="4648200"/>
            <a:ext cx="4561608" cy="1600200"/>
          </a:xfrm>
          <a:solidFill>
            <a:schemeClr val="bg1">
              <a:alpha val="68000"/>
            </a:schemeClr>
          </a:solidFill>
        </p:spPr>
        <p:txBody>
          <a:bodyPr lIns="640080" tIns="274320" rIns="182880" bIns="182880" rtlCol="0" anchor="b"/>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818B74D6-CD72-B859-C229-60DB988B25E3}"/>
              </a:ext>
            </a:extLst>
          </p:cNvPr>
          <p:cNvSpPr>
            <a:spLocks noGrp="1"/>
          </p:cNvSpPr>
          <p:nvPr>
            <p:ph sz="quarter" idx="14"/>
          </p:nvPr>
        </p:nvSpPr>
        <p:spPr>
          <a:xfrm>
            <a:off x="6248400" y="1295399"/>
            <a:ext cx="4724400" cy="4352809"/>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C65BFCB1-FAA8-D03A-3B62-DCB2CF1CA112}"/>
              </a:ext>
            </a:extLst>
          </p:cNvPr>
          <p:cNvSpPr>
            <a:spLocks noGrp="1"/>
          </p:cNvSpPr>
          <p:nvPr>
            <p:ph type="ftr" sz="quarter" idx="16"/>
          </p:nvPr>
        </p:nvSpPr>
        <p:spPr>
          <a:xfrm>
            <a:off x="609600" y="6343955"/>
            <a:ext cx="3364903" cy="365125"/>
          </a:xfrm>
        </p:spPr>
        <p:txBody>
          <a:bodyPr rtlCol="0"/>
          <a:lstStyle/>
          <a:p>
            <a:pPr rtl="0"/>
            <a:r>
              <a:rPr lang="es"/>
              <a:t>Muestra de texto de pie de página</a:t>
            </a:r>
            <a:endParaRPr lang="en-US" dirty="0"/>
          </a:p>
        </p:txBody>
      </p:sp>
      <p:sp>
        <p:nvSpPr>
          <p:cNvPr id="4" name="Marcador de fecha 3">
            <a:extLst>
              <a:ext uri="{FF2B5EF4-FFF2-40B4-BE49-F238E27FC236}">
                <a16:creationId xmlns:a16="http://schemas.microsoft.com/office/drawing/2014/main" id="{1E742B5C-5438-96A4-4A2A-AE939906F8A4}"/>
              </a:ext>
            </a:extLst>
          </p:cNvPr>
          <p:cNvSpPr>
            <a:spLocks noGrp="1"/>
          </p:cNvSpPr>
          <p:nvPr>
            <p:ph type="dt" sz="half" idx="15"/>
          </p:nvPr>
        </p:nvSpPr>
        <p:spPr>
          <a:xfrm>
            <a:off x="9753600" y="6383147"/>
            <a:ext cx="1828800"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0A608994-46CD-AAE0-DCC4-A59D26254D84}"/>
              </a:ext>
            </a:extLst>
          </p:cNvPr>
          <p:cNvSpPr>
            <a:spLocks noGrp="1"/>
          </p:cNvSpPr>
          <p:nvPr>
            <p:ph type="sldNum" sz="quarter" idx="17"/>
          </p:nvPr>
        </p:nvSpPr>
        <p:spPr>
          <a:xfrm>
            <a:off x="11887200" y="6309360"/>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0529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640080"/>
            <a:ext cx="8040624" cy="1194413"/>
          </a:xfrm>
        </p:spPr>
        <p:txBody>
          <a:bodyPr rtlCol="0" anchor="t"/>
          <a:lstStyle/>
          <a:p>
            <a:pPr rtl="0"/>
            <a:r>
              <a:rPr lang="es"/>
              <a:t>Haga clic para modificar el estilo de título del patrón</a:t>
            </a:r>
          </a:p>
        </p:txBody>
      </p:sp>
      <p:sp>
        <p:nvSpPr>
          <p:cNvPr id="3" name="Marcador de contenido 2">
            <a:extLst>
              <a:ext uri="{FF2B5EF4-FFF2-40B4-BE49-F238E27FC236}">
                <a16:creationId xmlns:a16="http://schemas.microsoft.com/office/drawing/2014/main" id="{6C2DD052-3E45-E789-01F8-33250024ECBD}"/>
              </a:ext>
            </a:extLst>
          </p:cNvPr>
          <p:cNvSpPr>
            <a:spLocks noGrp="1"/>
          </p:cNvSpPr>
          <p:nvPr>
            <p:ph idx="1"/>
          </p:nvPr>
        </p:nvSpPr>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endParaRPr lang="en-US" dirty="0"/>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879114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ido con imagen 2">
    <p:spTree>
      <p:nvGrpSpPr>
        <p:cNvPr id="1" name=""/>
        <p:cNvGrpSpPr/>
        <p:nvPr/>
      </p:nvGrpSpPr>
      <p:grpSpPr>
        <a:xfrm>
          <a:off x="0" y="0"/>
          <a:ext cx="0" cy="0"/>
          <a:chOff x="0" y="0"/>
          <a:chExt cx="0" cy="0"/>
        </a:xfrm>
      </p:grpSpPr>
      <p:sp>
        <p:nvSpPr>
          <p:cNvPr id="14" name="Marcador de posición de imagen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1" y="82296"/>
            <a:ext cx="5600701" cy="6781801"/>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1" y="4572000"/>
            <a:ext cx="4956048" cy="1673352"/>
          </a:xfrm>
          <a:solidFill>
            <a:schemeClr val="bg1">
              <a:alpha val="68000"/>
            </a:schemeClr>
          </a:solidFill>
        </p:spPr>
        <p:txBody>
          <a:bodyPr lIns="640080" tIns="182880" rIns="182880" bIns="182880" rtlCol="0" anchor="b"/>
          <a:lstStyle>
            <a:lvl1pPr>
              <a:defRPr>
                <a:solidFill>
                  <a:schemeClr val="accent1"/>
                </a:solidFill>
              </a:defRPr>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818B74D6-CD72-B859-C229-60DB988B25E3}"/>
              </a:ext>
            </a:extLst>
          </p:cNvPr>
          <p:cNvSpPr>
            <a:spLocks noGrp="1"/>
          </p:cNvSpPr>
          <p:nvPr>
            <p:ph sz="quarter" idx="14"/>
          </p:nvPr>
        </p:nvSpPr>
        <p:spPr>
          <a:xfrm>
            <a:off x="6821557" y="1295400"/>
            <a:ext cx="4151243" cy="42672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C65BFCB1-FAA8-D03A-3B62-DCB2CF1CA112}"/>
              </a:ext>
            </a:extLst>
          </p:cNvPr>
          <p:cNvSpPr>
            <a:spLocks noGrp="1"/>
          </p:cNvSpPr>
          <p:nvPr>
            <p:ph type="ftr" sz="quarter" idx="16"/>
          </p:nvPr>
        </p:nvSpPr>
        <p:spPr>
          <a:xfrm>
            <a:off x="609600" y="6343955"/>
            <a:ext cx="3364903" cy="365125"/>
          </a:xfrm>
        </p:spPr>
        <p:txBody>
          <a:bodyPr rtlCol="0"/>
          <a:lstStyle/>
          <a:p>
            <a:pPr rtl="0"/>
            <a:r>
              <a:rPr lang="es"/>
              <a:t>Muestra de texto de pie de página</a:t>
            </a:r>
            <a:endParaRPr lang="en-US" dirty="0"/>
          </a:p>
        </p:txBody>
      </p:sp>
      <p:sp>
        <p:nvSpPr>
          <p:cNvPr id="4" name="Marcador de fecha 3">
            <a:extLst>
              <a:ext uri="{FF2B5EF4-FFF2-40B4-BE49-F238E27FC236}">
                <a16:creationId xmlns:a16="http://schemas.microsoft.com/office/drawing/2014/main" id="{1E742B5C-5438-96A4-4A2A-AE939906F8A4}"/>
              </a:ext>
            </a:extLst>
          </p:cNvPr>
          <p:cNvSpPr>
            <a:spLocks noGrp="1"/>
          </p:cNvSpPr>
          <p:nvPr>
            <p:ph type="dt" sz="half" idx="15"/>
          </p:nvPr>
        </p:nvSpPr>
        <p:spPr>
          <a:xfrm>
            <a:off x="9753600" y="6383147"/>
            <a:ext cx="1829482"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0A608994-46CD-AAE0-DCC4-A59D26254D84}"/>
              </a:ext>
            </a:extLst>
          </p:cNvPr>
          <p:cNvSpPr>
            <a:spLocks noGrp="1"/>
          </p:cNvSpPr>
          <p:nvPr>
            <p:ph type="sldNum" sz="quarter" idx="17"/>
          </p:nvPr>
        </p:nvSpPr>
        <p:spPr>
          <a:xfrm>
            <a:off x="11887200" y="6309360"/>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265679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ido con imagen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7094552" y="640080"/>
            <a:ext cx="4487849" cy="1328932"/>
          </a:xfrm>
        </p:spPr>
        <p:txBody>
          <a:bodyPr rtlCol="0" anchor="t">
            <a:noAutofit/>
          </a:bodyPr>
          <a:lstStyle>
            <a:lvl1pPr algn="r">
              <a:defRPr sz="32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82296"/>
            <a:ext cx="4343399" cy="6775704"/>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7FF0220E-48F8-B4D9-19DE-7B457C3C221C}"/>
              </a:ext>
            </a:extLst>
          </p:cNvPr>
          <p:cNvSpPr>
            <a:spLocks noGrp="1"/>
          </p:cNvSpPr>
          <p:nvPr>
            <p:ph sz="quarter" idx="14"/>
          </p:nvPr>
        </p:nvSpPr>
        <p:spPr>
          <a:xfrm>
            <a:off x="5638800" y="2438400"/>
            <a:ext cx="4343398" cy="3819277"/>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14421" y="6383147"/>
            <a:ext cx="2105099" cy="365125"/>
          </a:xfrm>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753600" y="6383147"/>
            <a:ext cx="1823979" cy="365125"/>
          </a:xfrm>
        </p:spPr>
        <p:txBody>
          <a:bodyPr rtlCol="0"/>
          <a:lstStyle>
            <a:lvl1pPr>
              <a:defRPr>
                <a:solidFill>
                  <a:schemeClr val="tx1"/>
                </a:solidFill>
                <a:effectLst/>
              </a:defRPr>
            </a:lvl1pPr>
          </a:lstStyle>
          <a:p>
            <a:pPr rtl="0"/>
            <a:r>
              <a:rPr lang="en-US"/>
              <a:t>30/10/2025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7200" y="6309360"/>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7562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ido con imagen 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5029200" y="681487"/>
            <a:ext cx="4953000" cy="1676400"/>
          </a:xfrm>
        </p:spPr>
        <p:txBody>
          <a:bodyPr rtlCol="0" anchor="t">
            <a:noAutofit/>
          </a:bodyPr>
          <a:lstStyle>
            <a:lvl1pPr>
              <a:defRPr sz="3200" b="1">
                <a:latin typeface="+mj-lt"/>
              </a:defRPr>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82296"/>
            <a:ext cx="43434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747AED59-1A26-9C13-8482-7857E7DEFE52}"/>
              </a:ext>
            </a:extLst>
          </p:cNvPr>
          <p:cNvSpPr>
            <a:spLocks noGrp="1"/>
          </p:cNvSpPr>
          <p:nvPr>
            <p:ph sz="quarter" idx="14"/>
          </p:nvPr>
        </p:nvSpPr>
        <p:spPr>
          <a:xfrm>
            <a:off x="6172200" y="3352799"/>
            <a:ext cx="4800601" cy="266700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6382512"/>
            <a:ext cx="2510255" cy="365125"/>
          </a:xfrm>
        </p:spPr>
        <p:txBody>
          <a:bodyPr rtlCol="0"/>
          <a:lstStyle>
            <a:lvl1pPr>
              <a:defRPr>
                <a:solidFill>
                  <a:schemeClr val="tx1"/>
                </a:solidFill>
                <a:effectLst/>
              </a:defRPr>
            </a:lvl1pPr>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753601" y="6382512"/>
            <a:ext cx="1828799" cy="365125"/>
          </a:xfrm>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7200" y="6309360"/>
            <a:ext cx="201168" cy="438912"/>
          </a:xfrm>
        </p:spPr>
        <p:txBody>
          <a:bodyPr rtlCol="0"/>
          <a:lstStyle>
            <a:lvl1pPr>
              <a:defRPr>
                <a:solidFill>
                  <a:schemeClr val="tx1"/>
                </a:solidFill>
                <a:effectLst/>
              </a:defRPr>
            </a:lvl1pPr>
          </a:lstStyle>
          <a:p>
            <a:pPr rtl="0"/>
            <a:fld id="{AEAA3239-9EA4-4A65-A281-97F994456D9F}" type="slidenum">
              <a:rPr lang="en-US" smtClean="0"/>
              <a:pPr rtl="0"/>
              <a:t>‹Nº›</a:t>
            </a:fld>
            <a:endParaRPr lang="en-US"/>
          </a:p>
        </p:txBody>
      </p:sp>
    </p:spTree>
    <p:extLst>
      <p:ext uri="{BB962C8B-B14F-4D97-AF65-F5344CB8AC3E}">
        <p14:creationId xmlns:p14="http://schemas.microsoft.com/office/powerpoint/2010/main" val="2766742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ido con imagen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248400" y="640080"/>
            <a:ext cx="4706831" cy="1557665"/>
          </a:xfrm>
        </p:spPr>
        <p:txBody>
          <a:bodyPr rtlCol="0" anchor="t">
            <a:normAutofit/>
          </a:bodyPr>
          <a:lstStyle>
            <a:lvl1pPr>
              <a:defRPr sz="32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82296"/>
            <a:ext cx="55626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747AED59-1A26-9C13-8482-7857E7DEFE52}"/>
              </a:ext>
            </a:extLst>
          </p:cNvPr>
          <p:cNvSpPr>
            <a:spLocks noGrp="1"/>
          </p:cNvSpPr>
          <p:nvPr>
            <p:ph sz="quarter" idx="14"/>
          </p:nvPr>
        </p:nvSpPr>
        <p:spPr>
          <a:xfrm>
            <a:off x="7442059" y="2315569"/>
            <a:ext cx="3530742" cy="370423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B09198F5-FF38-389C-E060-120AC6301809}"/>
              </a:ext>
            </a:extLst>
          </p:cNvPr>
          <p:cNvSpPr>
            <a:spLocks noGrp="1"/>
          </p:cNvSpPr>
          <p:nvPr>
            <p:ph type="ftr" sz="quarter" idx="16"/>
          </p:nvPr>
        </p:nvSpPr>
        <p:spPr>
          <a:xfrm>
            <a:off x="626853" y="6383146"/>
            <a:ext cx="2573547" cy="365125"/>
          </a:xfrm>
        </p:spPr>
        <p:txBody>
          <a:bodyPr rtlCol="0"/>
          <a:lstStyle/>
          <a:p>
            <a:pPr rtl="0"/>
            <a:r>
              <a:rPr lang="es"/>
              <a:t>Muestra de texto de pie de página</a:t>
            </a:r>
          </a:p>
        </p:txBody>
      </p:sp>
      <p:sp>
        <p:nvSpPr>
          <p:cNvPr id="4" name="Marcador de fecha 3">
            <a:extLst>
              <a:ext uri="{FF2B5EF4-FFF2-40B4-BE49-F238E27FC236}">
                <a16:creationId xmlns:a16="http://schemas.microsoft.com/office/drawing/2014/main" id="{15305F20-8340-4F06-2EA5-4D05FFED4587}"/>
              </a:ext>
            </a:extLst>
          </p:cNvPr>
          <p:cNvSpPr>
            <a:spLocks noGrp="1"/>
          </p:cNvSpPr>
          <p:nvPr>
            <p:ph type="dt" sz="half" idx="15"/>
          </p:nvPr>
        </p:nvSpPr>
        <p:spPr>
          <a:xfrm>
            <a:off x="9753600" y="6383146"/>
            <a:ext cx="1828800"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4963CA08-6B63-DC1E-8CB3-C323C9040122}"/>
              </a:ext>
            </a:extLst>
          </p:cNvPr>
          <p:cNvSpPr>
            <a:spLocks noGrp="1"/>
          </p:cNvSpPr>
          <p:nvPr>
            <p:ph type="sldNum" sz="quarter" idx="17"/>
          </p:nvPr>
        </p:nvSpPr>
        <p:spPr>
          <a:xfrm>
            <a:off x="11887200" y="6309359"/>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514569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ido con imagen 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640080"/>
            <a:ext cx="3124200" cy="2179320"/>
          </a:xfrm>
        </p:spPr>
        <p:txBody>
          <a:bodyPr rtlCol="0" anchor="t">
            <a:noAutofit/>
          </a:bodyPr>
          <a:lstStyle>
            <a:lvl1pPr>
              <a:defRPr sz="32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343400" y="82296"/>
            <a:ext cx="78486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747AED59-1A26-9C13-8482-7857E7DEFE52}"/>
              </a:ext>
            </a:extLst>
          </p:cNvPr>
          <p:cNvSpPr>
            <a:spLocks noGrp="1"/>
          </p:cNvSpPr>
          <p:nvPr>
            <p:ph sz="quarter" idx="14"/>
          </p:nvPr>
        </p:nvSpPr>
        <p:spPr>
          <a:xfrm>
            <a:off x="4343400" y="2895600"/>
            <a:ext cx="5638800" cy="3962400"/>
          </a:xfrm>
          <a:solidFill>
            <a:schemeClr val="bg1">
              <a:alpha val="68000"/>
            </a:schemeClr>
          </a:solidFill>
        </p:spPr>
        <p:txBody>
          <a:bodyPr lIns="640080" tIns="640080" rIns="640080" bIns="548640"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B09198F5-FF38-389C-E060-120AC6301809}"/>
              </a:ext>
            </a:extLst>
          </p:cNvPr>
          <p:cNvSpPr>
            <a:spLocks noGrp="1"/>
          </p:cNvSpPr>
          <p:nvPr>
            <p:ph type="ftr" sz="quarter" idx="16"/>
          </p:nvPr>
        </p:nvSpPr>
        <p:spPr>
          <a:xfrm>
            <a:off x="609600" y="6382512"/>
            <a:ext cx="2590800" cy="365125"/>
          </a:xfrm>
        </p:spPr>
        <p:txBody>
          <a:bodyPr rtlCol="0"/>
          <a:lstStyle/>
          <a:p>
            <a:pPr rtl="0"/>
            <a:r>
              <a:rPr lang="es"/>
              <a:t>Muestra de texto de pie de página</a:t>
            </a:r>
          </a:p>
        </p:txBody>
      </p:sp>
      <p:sp>
        <p:nvSpPr>
          <p:cNvPr id="4" name="Marcador de fecha 3">
            <a:extLst>
              <a:ext uri="{FF2B5EF4-FFF2-40B4-BE49-F238E27FC236}">
                <a16:creationId xmlns:a16="http://schemas.microsoft.com/office/drawing/2014/main" id="{15305F20-8340-4F06-2EA5-4D05FFED4587}"/>
              </a:ext>
            </a:extLst>
          </p:cNvPr>
          <p:cNvSpPr>
            <a:spLocks noGrp="1"/>
          </p:cNvSpPr>
          <p:nvPr>
            <p:ph type="dt" sz="half" idx="15"/>
          </p:nvPr>
        </p:nvSpPr>
        <p:spPr>
          <a:xfrm>
            <a:off x="10058400" y="6382512"/>
            <a:ext cx="1524000"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4963CA08-6B63-DC1E-8CB3-C323C9040122}"/>
              </a:ext>
            </a:extLst>
          </p:cNvPr>
          <p:cNvSpPr>
            <a:spLocks noGrp="1"/>
          </p:cNvSpPr>
          <p:nvPr>
            <p:ph type="sldNum" sz="quarter" idx="17"/>
          </p:nvPr>
        </p:nvSpPr>
        <p:spPr>
          <a:xfrm>
            <a:off x="11887200" y="6309360"/>
            <a:ext cx="196220" cy="438277"/>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660095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ido con imagen 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685800"/>
            <a:ext cx="2971800" cy="2971800"/>
          </a:xfrm>
        </p:spPr>
        <p:txBody>
          <a:bodyPr rtlCol="0" anchor="t"/>
          <a:lstStyle>
            <a:lvl1pPr>
              <a:defRPr>
                <a:solidFill>
                  <a:schemeClr val="accent1"/>
                </a:solidFill>
              </a:defRPr>
            </a:lvl1pPr>
          </a:lstStyle>
          <a:p>
            <a:pPr rtl="0"/>
            <a:r>
              <a:rPr lang="es"/>
              <a:t>Haga clic para modificar el estilo de título del patrón</a:t>
            </a:r>
          </a:p>
        </p:txBody>
      </p:sp>
      <p:sp>
        <p:nvSpPr>
          <p:cNvPr id="10" name="Marcador de posición de imagen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4343400" y="82296"/>
            <a:ext cx="7848600" cy="6775704"/>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6E0D00CE-C191-6DE5-9D82-7EFB59BC3739}"/>
              </a:ext>
            </a:extLst>
          </p:cNvPr>
          <p:cNvSpPr>
            <a:spLocks noGrp="1"/>
          </p:cNvSpPr>
          <p:nvPr>
            <p:ph sz="quarter" idx="14"/>
          </p:nvPr>
        </p:nvSpPr>
        <p:spPr>
          <a:xfrm>
            <a:off x="7924801" y="3657599"/>
            <a:ext cx="4267199" cy="3205113"/>
          </a:xfrm>
          <a:solidFill>
            <a:schemeClr val="bg1">
              <a:alpha val="68000"/>
            </a:schemeClr>
          </a:solidFill>
        </p:spPr>
        <p:txBody>
          <a:bodyPr vert="horz" lIns="640080" tIns="640080" rIns="640080" bIns="640080" rtlCol="0">
            <a:normAutofit/>
          </a:bodyPr>
          <a:lstStyle>
            <a:lvl1pPr marL="0" indent="0">
              <a:lnSpc>
                <a:spcPct val="120000"/>
              </a:lnSpc>
              <a:buNone/>
              <a:defRPr lang="en-US" sz="1400" dirty="0"/>
            </a:lvl1pPr>
            <a:lvl2pPr marL="228600" indent="0">
              <a:lnSpc>
                <a:spcPct val="120000"/>
              </a:lnSpc>
              <a:buNone/>
              <a:defRPr lang="en-US" sz="1200" dirty="0"/>
            </a:lvl2pPr>
            <a:lvl3pPr marL="457200" indent="0">
              <a:lnSpc>
                <a:spcPct val="120000"/>
              </a:lnSpc>
              <a:buNone/>
              <a:defRPr lang="en-US" sz="1200" dirty="0"/>
            </a:lvl3pPr>
            <a:lvl4pPr marL="685800" indent="0">
              <a:lnSpc>
                <a:spcPct val="120000"/>
              </a:lnSpc>
              <a:buNone/>
              <a:defRPr lang="en-US" sz="1200" dirty="0"/>
            </a:lvl4pPr>
            <a:lvl5pPr marL="914400" indent="0">
              <a:lnSpc>
                <a:spcPct val="120000"/>
              </a:lnSpc>
              <a:buNone/>
              <a:defRPr lang="en-US" sz="12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6383146"/>
            <a:ext cx="2590800" cy="365125"/>
          </a:xfrm>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10292522" y="6383146"/>
            <a:ext cx="1289878" cy="365125"/>
          </a:xfrm>
        </p:spPr>
        <p:txBody>
          <a:bodyPr rtlCol="0"/>
          <a:lstStyle>
            <a:lvl1pPr>
              <a:defRPr>
                <a:solidFill>
                  <a:schemeClr val="tx1"/>
                </a:solidFill>
                <a:effectLst/>
              </a:defRPr>
            </a:lvl1pPr>
          </a:lstStyle>
          <a:p>
            <a:pPr rtl="0"/>
            <a:r>
              <a:rPr lang="en-US"/>
              <a:t>30/10/2025</a:t>
            </a:r>
            <a:endParaRPr lang="en-US" dirty="0"/>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7200" y="6309359"/>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034587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ido con imagen 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3048000"/>
            <a:ext cx="3124200" cy="2971800"/>
          </a:xfrm>
        </p:spPr>
        <p:txBody>
          <a:bodyPr rtlCol="0" anchor="b"/>
          <a:lstStyle/>
          <a:p>
            <a:pPr rtl="0"/>
            <a:r>
              <a:rPr lang="es"/>
              <a:t>Haga clic para modificar el estilo de título del patrón</a:t>
            </a:r>
          </a:p>
        </p:txBody>
      </p:sp>
      <p:sp>
        <p:nvSpPr>
          <p:cNvPr id="10" name="Marcador de posición de imagen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4343400" y="82296"/>
            <a:ext cx="7848600" cy="6775704"/>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6E0D00CE-C191-6DE5-9D82-7EFB59BC3739}"/>
              </a:ext>
            </a:extLst>
          </p:cNvPr>
          <p:cNvSpPr>
            <a:spLocks noGrp="1"/>
          </p:cNvSpPr>
          <p:nvPr>
            <p:ph sz="quarter" idx="14"/>
          </p:nvPr>
        </p:nvSpPr>
        <p:spPr>
          <a:xfrm>
            <a:off x="4343400" y="82296"/>
            <a:ext cx="4648200" cy="3501720"/>
          </a:xfrm>
          <a:solidFill>
            <a:schemeClr val="bg1">
              <a:alpha val="68000"/>
            </a:schemeClr>
          </a:solidFill>
        </p:spPr>
        <p:txBody>
          <a:bodyPr vert="horz" lIns="640080" tIns="640080" rIns="640080" bIns="640080" rtlCol="0">
            <a:normAutofit/>
          </a:bodyPr>
          <a:lstStyle>
            <a:lvl1pPr marL="0" indent="0">
              <a:buNone/>
              <a:defRPr lang="en-US" sz="1400" dirty="0"/>
            </a:lvl1pPr>
            <a:lvl2pPr marL="228600" indent="0">
              <a:buNone/>
              <a:defRPr lang="en-US" sz="1200" dirty="0"/>
            </a:lvl2pPr>
            <a:lvl3pPr marL="457200" indent="0">
              <a:buNone/>
              <a:defRPr lang="en-US" sz="1200" dirty="0"/>
            </a:lvl3pPr>
            <a:lvl4pPr marL="685800" indent="0">
              <a:buNone/>
              <a:defRPr lang="en-US" sz="1200" dirty="0"/>
            </a:lvl4pPr>
            <a:lvl5pPr marL="914400" indent="0">
              <a:buNone/>
              <a:defRPr lang="en-US" sz="12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6383146"/>
            <a:ext cx="2590800" cy="365125"/>
          </a:xfrm>
        </p:spPr>
        <p:txBody>
          <a:bodyPr rtlCol="0"/>
          <a:lstStyle/>
          <a:p>
            <a:pPr rtl="0"/>
            <a:r>
              <a:rPr lang="es"/>
              <a:t>Texto de pie de página de muestra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753600" y="6383145"/>
            <a:ext cx="1826314" cy="365125"/>
          </a:xfrm>
        </p:spPr>
        <p:txBody>
          <a:bodyPr rtlCol="0"/>
          <a:lstStyle>
            <a:lvl1pPr>
              <a:defRPr>
                <a:solidFill>
                  <a:schemeClr val="tx1"/>
                </a:solidFill>
                <a:effectLst/>
              </a:defRPr>
            </a:lvl1pPr>
          </a:lstStyle>
          <a:p>
            <a:pPr rtl="0"/>
            <a:r>
              <a:rPr lang="en-US"/>
              <a:t>30/10/2025</a:t>
            </a:r>
            <a:endParaRPr lang="en-US" dirty="0"/>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7200" y="6309359"/>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933162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ido con imagen 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1" y="640080"/>
            <a:ext cx="4953000" cy="1143000"/>
          </a:xfrm>
        </p:spPr>
        <p:txBody>
          <a:bodyPr rtlCol="0" anchor="t"/>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09599" y="2133601"/>
            <a:ext cx="5562601" cy="38862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77200" y="82296"/>
            <a:ext cx="41148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10" name="Marcador de pie de página 9">
            <a:extLst>
              <a:ext uri="{FF2B5EF4-FFF2-40B4-BE49-F238E27FC236}">
                <a16:creationId xmlns:a16="http://schemas.microsoft.com/office/drawing/2014/main" id="{4515DEC4-C967-ABFB-73CF-0A90335332A4}"/>
              </a:ext>
            </a:extLst>
          </p:cNvPr>
          <p:cNvSpPr>
            <a:spLocks noGrp="1"/>
          </p:cNvSpPr>
          <p:nvPr>
            <p:ph type="ftr" sz="quarter" idx="16"/>
          </p:nvPr>
        </p:nvSpPr>
        <p:spPr>
          <a:xfrm>
            <a:off x="609599" y="6383147"/>
            <a:ext cx="2805405" cy="365125"/>
          </a:xfrm>
        </p:spPr>
        <p:txBody>
          <a:bodyPr rtlCol="0"/>
          <a:lstStyle/>
          <a:p>
            <a:pPr rtl="0"/>
            <a:r>
              <a:rPr lang="es"/>
              <a:t>Muestra de texto de pie de página</a:t>
            </a:r>
            <a:endParaRPr lang="en-US" dirty="0"/>
          </a:p>
        </p:txBody>
      </p:sp>
      <p:sp>
        <p:nvSpPr>
          <p:cNvPr id="9" name="Marcador de fecha 8">
            <a:extLst>
              <a:ext uri="{FF2B5EF4-FFF2-40B4-BE49-F238E27FC236}">
                <a16:creationId xmlns:a16="http://schemas.microsoft.com/office/drawing/2014/main" id="{81177663-FC76-DF36-EEB7-5BE4C6C82F3A}"/>
              </a:ext>
            </a:extLst>
          </p:cNvPr>
          <p:cNvSpPr>
            <a:spLocks noGrp="1"/>
          </p:cNvSpPr>
          <p:nvPr>
            <p:ph type="dt" sz="half" idx="15"/>
          </p:nvPr>
        </p:nvSpPr>
        <p:spPr>
          <a:xfrm>
            <a:off x="10072666" y="6383147"/>
            <a:ext cx="1607270" cy="365125"/>
          </a:xfrm>
        </p:spPr>
        <p:txBody>
          <a:bodyPr rtlCol="0"/>
          <a:lstStyle/>
          <a:p>
            <a:pPr rtl="0"/>
            <a:r>
              <a:rPr lang="en-US"/>
              <a:t>30/10/2025</a:t>
            </a:r>
            <a:endParaRPr lang="en-US" dirty="0"/>
          </a:p>
        </p:txBody>
      </p:sp>
      <p:sp>
        <p:nvSpPr>
          <p:cNvPr id="12" name="Marcador de número de diapositiva 11">
            <a:extLst>
              <a:ext uri="{FF2B5EF4-FFF2-40B4-BE49-F238E27FC236}">
                <a16:creationId xmlns:a16="http://schemas.microsoft.com/office/drawing/2014/main" id="{A5A5085F-BE80-B110-AA1F-9DD0919E27D7}"/>
              </a:ext>
            </a:extLst>
          </p:cNvPr>
          <p:cNvSpPr>
            <a:spLocks noGrp="1"/>
          </p:cNvSpPr>
          <p:nvPr>
            <p:ph type="sldNum" sz="quarter" idx="17"/>
          </p:nvPr>
        </p:nvSpPr>
        <p:spPr>
          <a:xfrm>
            <a:off x="11887200" y="6309360"/>
            <a:ext cx="201168" cy="438912"/>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1493220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ido con imagen 1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2590800"/>
            <a:ext cx="3352800" cy="3429000"/>
          </a:xfrm>
        </p:spPr>
        <p:txBody>
          <a:bodyPr rtlCol="0" anchor="b"/>
          <a:lstStyle/>
          <a:p>
            <a:pPr rtl="0"/>
            <a:r>
              <a:rPr lang="es"/>
              <a:t>Haga clic para modificar el estilo de título del patrón</a:t>
            </a:r>
          </a:p>
        </p:txBody>
      </p:sp>
      <p:sp>
        <p:nvSpPr>
          <p:cNvPr id="10" name="Marcador de posición de imagen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5002161" y="82296"/>
            <a:ext cx="7189839" cy="6781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6E0D00CE-C191-6DE5-9D82-7EFB59BC3739}"/>
              </a:ext>
            </a:extLst>
          </p:cNvPr>
          <p:cNvSpPr>
            <a:spLocks noGrp="1"/>
          </p:cNvSpPr>
          <p:nvPr>
            <p:ph sz="quarter" idx="14"/>
          </p:nvPr>
        </p:nvSpPr>
        <p:spPr>
          <a:xfrm>
            <a:off x="4996907" y="685800"/>
            <a:ext cx="4030846" cy="6172200"/>
          </a:xfrm>
          <a:solidFill>
            <a:schemeClr val="bg1">
              <a:alpha val="68000"/>
            </a:schemeClr>
          </a:solidFill>
        </p:spPr>
        <p:txBody>
          <a:bodyPr vert="horz" lIns="640080" tIns="640080" rIns="548640" bIns="54864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6382512"/>
            <a:ext cx="2514600" cy="365125"/>
          </a:xfrm>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682655" y="6382512"/>
            <a:ext cx="1899745" cy="365125"/>
          </a:xfrm>
        </p:spPr>
        <p:txBody>
          <a:bodyPr rtlCol="0"/>
          <a:lstStyle>
            <a:lvl1pPr>
              <a:defRPr>
                <a:solidFill>
                  <a:schemeClr val="tx1"/>
                </a:solidFill>
                <a:effectLst/>
              </a:defRPr>
            </a:lvl1pPr>
          </a:lstStyle>
          <a:p>
            <a:pPr rtl="0"/>
            <a:r>
              <a:rPr lang="en-US"/>
              <a:t>30/10/2025</a:t>
            </a:r>
            <a:endParaRPr lang="en-US" dirty="0"/>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2741" y="6309360"/>
            <a:ext cx="203950"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72487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ido con imagen 1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640080"/>
            <a:ext cx="3048000" cy="2895600"/>
          </a:xfrm>
        </p:spPr>
        <p:txBody>
          <a:bodyPr rtlCol="0" anchor="t"/>
          <a:lstStyle>
            <a:lvl1pPr>
              <a:defRPr>
                <a:solidFill>
                  <a:schemeClr val="accent1"/>
                </a:solidFill>
              </a:defRPr>
            </a:lvl1pPr>
          </a:lstStyle>
          <a:p>
            <a:pPr rtl="0"/>
            <a:r>
              <a:rPr lang="es"/>
              <a:t>Haga clic para modificar el estilo de título del patrón</a:t>
            </a:r>
          </a:p>
        </p:txBody>
      </p:sp>
      <p:sp>
        <p:nvSpPr>
          <p:cNvPr id="10" name="Marcador de posición de imagen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4343400" y="82296"/>
            <a:ext cx="7848600" cy="6775704"/>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6E0D00CE-C191-6DE5-9D82-7EFB59BC3739}"/>
              </a:ext>
            </a:extLst>
          </p:cNvPr>
          <p:cNvSpPr>
            <a:spLocks noGrp="1"/>
          </p:cNvSpPr>
          <p:nvPr>
            <p:ph sz="quarter" idx="14"/>
          </p:nvPr>
        </p:nvSpPr>
        <p:spPr>
          <a:xfrm>
            <a:off x="7467600" y="1295400"/>
            <a:ext cx="4724400" cy="5562600"/>
          </a:xfrm>
          <a:solidFill>
            <a:schemeClr val="bg1">
              <a:alpha val="68000"/>
            </a:schemeClr>
          </a:solidFill>
        </p:spPr>
        <p:txBody>
          <a:bodyPr vert="horz" lIns="640080" tIns="731520" rIns="640080" bIns="640080" rtlCol="0" anchor="b">
            <a:normAutofit/>
          </a:bodyPr>
          <a:lstStyle>
            <a:lvl1pPr marL="0" indent="0">
              <a:buNone/>
              <a:defRPr lang="en-US" sz="1400" dirty="0"/>
            </a:lvl1pPr>
            <a:lvl2pPr marL="228600" indent="0">
              <a:buNone/>
              <a:defRPr lang="en-US" sz="1200" dirty="0"/>
            </a:lvl2pPr>
            <a:lvl3pPr marL="457200" indent="0">
              <a:buNone/>
              <a:defRPr lang="en-US" sz="1200" dirty="0"/>
            </a:lvl3pPr>
            <a:lvl4pPr marL="685800" indent="0">
              <a:buNone/>
              <a:defRPr lang="en-US" sz="1200" dirty="0"/>
            </a:lvl4pPr>
            <a:lvl5pPr marL="914400" indent="0">
              <a:buNone/>
              <a:defRPr lang="en-US" sz="1200"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6383146"/>
            <a:ext cx="2590800" cy="365125"/>
          </a:xfrm>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677400" y="6383146"/>
            <a:ext cx="1905000" cy="365125"/>
          </a:xfrm>
        </p:spPr>
        <p:txBody>
          <a:bodyPr rtlCol="0"/>
          <a:lstStyle>
            <a:lvl1pPr>
              <a:defRPr>
                <a:solidFill>
                  <a:schemeClr val="tx1"/>
                </a:solidFill>
                <a:effectLst/>
              </a:defRPr>
            </a:lvl1pPr>
          </a:lstStyle>
          <a:p>
            <a:pPr rtl="0"/>
            <a:r>
              <a:rPr lang="en-US"/>
              <a:t>30/10/2025</a:t>
            </a:r>
            <a:endParaRPr lang="en-US" dirty="0"/>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7200" y="6309359"/>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154049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con imagen 2">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82296"/>
            <a:ext cx="121920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457200" y="539496"/>
            <a:ext cx="5143500" cy="5861304"/>
          </a:xfrm>
          <a:solidFill>
            <a:schemeClr val="bg1">
              <a:alpha val="68000"/>
            </a:schemeClr>
          </a:solidFill>
        </p:spPr>
        <p:txBody>
          <a:bodyPr vert="horz" lIns="365760" tIns="1280160" rIns="182880" bIns="274320" rtlCol="0" anchor="b">
            <a:normAutofit/>
          </a:bodyPr>
          <a:lstStyle>
            <a:lvl1pPr>
              <a:defRPr lang="en-US" sz="44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37308" y="713508"/>
            <a:ext cx="3886200" cy="1066800"/>
          </a:xfrm>
        </p:spPr>
        <p:txBody>
          <a:bodyPr vert="horz" lIns="91440" tIns="45720" rIns="91440" bIns="45720" rtlCol="0" anchor="t">
            <a:normAutofit/>
          </a:bodyPr>
          <a:lstStyle>
            <a:lvl1pPr marL="0" indent="0">
              <a:lnSpc>
                <a:spcPct val="120000"/>
              </a:lnSpc>
              <a:buNone/>
              <a:defRPr lang="en-US" sz="1800" dirty="0"/>
            </a:lvl1pPr>
          </a:lstStyle>
          <a:p>
            <a:pPr lvl="0" rtl="0"/>
            <a:r>
              <a:rPr lang="es"/>
              <a:t>Haga clic para editar el estilo de subtítulo del patrón</a:t>
            </a:r>
          </a:p>
        </p:txBody>
      </p:sp>
      <p:sp>
        <p:nvSpPr>
          <p:cNvPr id="8" name="Marcador de pie de página 7">
            <a:extLst>
              <a:ext uri="{FF2B5EF4-FFF2-40B4-BE49-F238E27FC236}">
                <a16:creationId xmlns:a16="http://schemas.microsoft.com/office/drawing/2014/main" id="{9A6E6A4C-6C55-068A-43AA-78DB4D1D643B}"/>
              </a:ext>
            </a:extLst>
          </p:cNvPr>
          <p:cNvSpPr>
            <a:spLocks noGrp="1"/>
          </p:cNvSpPr>
          <p:nvPr>
            <p:ph type="ftr" sz="quarter" idx="15"/>
          </p:nvPr>
        </p:nvSpPr>
        <p:spPr>
          <a:xfrm>
            <a:off x="609600" y="6383147"/>
            <a:ext cx="2070484" cy="365125"/>
          </a:xfrm>
        </p:spPr>
        <p:txBody>
          <a:bodyPr rtlCol="0" anchor="b"/>
          <a:lstStyle/>
          <a:p>
            <a:pPr rtl="0"/>
            <a:r>
              <a:rPr lang="es"/>
              <a:t>Ejemplo de Texto de pie de página</a:t>
            </a:r>
          </a:p>
        </p:txBody>
      </p:sp>
      <p:sp>
        <p:nvSpPr>
          <p:cNvPr id="7" name="Marcador de fecha 6">
            <a:extLst>
              <a:ext uri="{FF2B5EF4-FFF2-40B4-BE49-F238E27FC236}">
                <a16:creationId xmlns:a16="http://schemas.microsoft.com/office/drawing/2014/main" id="{F991F941-2D53-CC10-7947-62237A245FE0}"/>
              </a:ext>
            </a:extLst>
          </p:cNvPr>
          <p:cNvSpPr>
            <a:spLocks noGrp="1"/>
          </p:cNvSpPr>
          <p:nvPr>
            <p:ph type="dt" sz="half" idx="14"/>
          </p:nvPr>
        </p:nvSpPr>
        <p:spPr>
          <a:xfrm>
            <a:off x="9220200" y="6383147"/>
            <a:ext cx="2362200" cy="365126"/>
          </a:xfrm>
        </p:spPr>
        <p:txBody>
          <a:bodyPr rtlCol="0" anchor="b"/>
          <a:lstStyle/>
          <a:p>
            <a:pPr rtl="0"/>
            <a:r>
              <a:rPr lang="en-US"/>
              <a:t>30/10/2025</a:t>
            </a:r>
            <a:endParaRPr lang="en-US" dirty="0"/>
          </a:p>
        </p:txBody>
      </p:sp>
      <p:sp>
        <p:nvSpPr>
          <p:cNvPr id="9" name="Marcador de número de diapositiva 8">
            <a:extLst>
              <a:ext uri="{FF2B5EF4-FFF2-40B4-BE49-F238E27FC236}">
                <a16:creationId xmlns:a16="http://schemas.microsoft.com/office/drawing/2014/main" id="{C1A2CCFF-14A7-08A8-4465-732CD8928728}"/>
              </a:ext>
            </a:extLst>
          </p:cNvPr>
          <p:cNvSpPr>
            <a:spLocks noGrp="1"/>
          </p:cNvSpPr>
          <p:nvPr>
            <p:ph type="sldNum" sz="quarter" idx="16"/>
          </p:nvPr>
        </p:nvSpPr>
        <p:spPr>
          <a:xfrm>
            <a:off x="11887200" y="6309360"/>
            <a:ext cx="201168" cy="438912"/>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307224266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ido con imagen 12">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82296"/>
            <a:ext cx="43434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7856" y="4425265"/>
            <a:ext cx="3894056" cy="1828800"/>
          </a:xfrm>
          <a:solidFill>
            <a:schemeClr val="bg1">
              <a:alpha val="68000"/>
            </a:schemeClr>
          </a:solidFill>
        </p:spPr>
        <p:txBody>
          <a:bodyPr lIns="640080" tIns="274320" rIns="274320" bIns="365760" rtlCol="0" anchor="b">
            <a:norm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83F7B03F-5EDA-605B-1A2E-F48896E48939}"/>
              </a:ext>
            </a:extLst>
          </p:cNvPr>
          <p:cNvSpPr>
            <a:spLocks noGrp="1"/>
          </p:cNvSpPr>
          <p:nvPr>
            <p:ph sz="quarter" idx="14"/>
          </p:nvPr>
        </p:nvSpPr>
        <p:spPr>
          <a:xfrm>
            <a:off x="5638800" y="685800"/>
            <a:ext cx="5334000" cy="5562600"/>
          </a:xfrm>
        </p:spPr>
        <p:txBody>
          <a:bodyPr rtlCol="0" anchor="ct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9600" y="6386039"/>
            <a:ext cx="2590800" cy="365125"/>
          </a:xfrm>
        </p:spPr>
        <p:txBody>
          <a:bodyPr rtlCol="0"/>
          <a:lstStyle/>
          <a:p>
            <a:pPr rtl="0"/>
            <a:r>
              <a:rPr lang="es"/>
              <a:t>Texto de pie de página de muestra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831102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ido con imagen 1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5287337"/>
            <a:ext cx="6124230" cy="961063"/>
          </a:xfrm>
        </p:spPr>
        <p:txBody>
          <a:bodyPr rtlCol="0" anchor="b"/>
          <a:lstStyle/>
          <a:p>
            <a:pPr rtl="0"/>
            <a:r>
              <a:rPr lang="es"/>
              <a:t>Haga clic para modificar el estilo de título del patrón</a:t>
            </a:r>
          </a:p>
        </p:txBody>
      </p:sp>
      <p:sp>
        <p:nvSpPr>
          <p:cNvPr id="12" name="Marcador de posición de imagen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7070" y="82296"/>
            <a:ext cx="12192000" cy="4800600"/>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srcRect/>
            <a:stretch>
              <a:fillRect/>
            </a:stretch>
          </a:blipFill>
        </p:spPr>
        <p:txBody>
          <a:bodyPr vert="horz" wrap="square" lIns="91440" tIns="45720" rIns="91440" bIns="45720" rtlCol="0">
            <a:noAutofit/>
          </a:bodyPr>
          <a:lstStyle>
            <a:lvl1pPr>
              <a:buNone/>
              <a:defRPr lang="en-US" dirty="0"/>
            </a:lvl1pPr>
          </a:lstStyle>
          <a:p>
            <a:pPr marL="228600" lvl="0" indent="-228600" rtl="0"/>
            <a:r>
              <a:rPr lang="es"/>
              <a:t>   </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858001" y="1295400"/>
            <a:ext cx="5341070" cy="3581400"/>
          </a:xfrm>
          <a:solidFill>
            <a:schemeClr val="bg1">
              <a:alpha val="68000"/>
            </a:schemeClr>
          </a:solidFill>
        </p:spPr>
        <p:txBody>
          <a:bodyPr lIns="640080" tIns="640080" rIns="640080" bIns="640080"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820916D3-99FA-E971-607F-14E290E58854}"/>
              </a:ext>
            </a:extLst>
          </p:cNvPr>
          <p:cNvSpPr>
            <a:spLocks noGrp="1"/>
          </p:cNvSpPr>
          <p:nvPr>
            <p:ph type="ftr" sz="quarter" idx="16"/>
          </p:nvPr>
        </p:nvSpPr>
        <p:spPr>
          <a:xfrm>
            <a:off x="609600" y="6383147"/>
            <a:ext cx="2590800" cy="365125"/>
          </a:xfrm>
        </p:spPr>
        <p:txBody>
          <a:bodyPr rtlCol="0"/>
          <a:lstStyle/>
          <a:p>
            <a:pPr rtl="0"/>
            <a:r>
              <a:rPr lang="es"/>
              <a:t>Muestra de texto de pie de página</a:t>
            </a:r>
          </a:p>
        </p:txBody>
      </p:sp>
      <p:sp>
        <p:nvSpPr>
          <p:cNvPr id="4" name="Marcador de fecha 3">
            <a:extLst>
              <a:ext uri="{FF2B5EF4-FFF2-40B4-BE49-F238E27FC236}">
                <a16:creationId xmlns:a16="http://schemas.microsoft.com/office/drawing/2014/main" id="{9F3CAD5B-18BB-E21E-3A4C-7BAACB8519A4}"/>
              </a:ext>
            </a:extLst>
          </p:cNvPr>
          <p:cNvSpPr>
            <a:spLocks noGrp="1"/>
          </p:cNvSpPr>
          <p:nvPr>
            <p:ph type="dt" sz="half" idx="15"/>
          </p:nvPr>
        </p:nvSpPr>
        <p:spPr>
          <a:xfrm>
            <a:off x="9698655" y="6383147"/>
            <a:ext cx="1883745"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BBDEAB8E-8806-A459-E320-4CA2B455BFD7}"/>
              </a:ext>
            </a:extLst>
          </p:cNvPr>
          <p:cNvSpPr>
            <a:spLocks noGrp="1"/>
          </p:cNvSpPr>
          <p:nvPr>
            <p:ph type="sldNum" sz="quarter" idx="17"/>
          </p:nvPr>
        </p:nvSpPr>
        <p:spPr>
          <a:xfrm>
            <a:off x="11887200" y="6309360"/>
            <a:ext cx="201168" cy="438912"/>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1935034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ido con imagen 14">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3880757"/>
            <a:ext cx="3221736" cy="2139043"/>
          </a:xfrm>
        </p:spPr>
        <p:txBody>
          <a:bodyPr rtlCol="0" anchor="t">
            <a:noAutofit/>
          </a:bodyPr>
          <a:lstStyle>
            <a:lvl1pPr>
              <a:defRPr sz="32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82296"/>
            <a:ext cx="12192000" cy="3336495"/>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C3D15418-1E32-0501-0E66-54FC2DD08E39}"/>
              </a:ext>
            </a:extLst>
          </p:cNvPr>
          <p:cNvSpPr>
            <a:spLocks noGrp="1"/>
          </p:cNvSpPr>
          <p:nvPr>
            <p:ph sz="quarter" idx="14"/>
          </p:nvPr>
        </p:nvSpPr>
        <p:spPr>
          <a:xfrm>
            <a:off x="4267200" y="3880757"/>
            <a:ext cx="7315199" cy="236764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es"/>
              <a:t>Ejemplo de Texto de pie de página</a:t>
            </a:r>
            <a:endParaRPr lang="en-US" dirty="0"/>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7228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ido con imagen 15">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0" y="82296"/>
            <a:ext cx="12192000" cy="3194304"/>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srcRect/>
            <a:stretch>
              <a:fillRect/>
            </a:stretch>
          </a:blipFill>
        </p:spPr>
        <p:txBody>
          <a:bodyPr wrap="square" rtlCol="0">
            <a:noAutofit/>
          </a:bodyPr>
          <a:lstStyle>
            <a:lvl1pPr marL="0" indent="0">
              <a:buNone/>
              <a:defRPr/>
            </a:lvl1pPr>
          </a:lstStyle>
          <a:p>
            <a:pPr rtl="0"/>
            <a:r>
              <a:rPr lang="es"/>
              <a:t>   </a:t>
            </a:r>
          </a:p>
        </p:txBody>
      </p:sp>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15240" y="82296"/>
            <a:ext cx="6309360" cy="1898904"/>
          </a:xfrm>
          <a:solidFill>
            <a:schemeClr val="bg1">
              <a:alpha val="68000"/>
            </a:schemeClr>
          </a:solidFill>
        </p:spPr>
        <p:txBody>
          <a:bodyPr lIns="640080" tIns="640080" rIns="457200" bIns="274320" rtlCol="0" anchor="t">
            <a:normAutofit/>
          </a:bodyPr>
          <a:lstStyle>
            <a:lvl1pPr>
              <a:defRPr sz="32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C3D15418-1E32-0501-0E66-54FC2DD08E39}"/>
              </a:ext>
            </a:extLst>
          </p:cNvPr>
          <p:cNvSpPr>
            <a:spLocks noGrp="1"/>
          </p:cNvSpPr>
          <p:nvPr>
            <p:ph sz="quarter" idx="14"/>
          </p:nvPr>
        </p:nvSpPr>
        <p:spPr>
          <a:xfrm>
            <a:off x="1219200" y="3886200"/>
            <a:ext cx="9753600" cy="2362200"/>
          </a:xfrm>
          <a:noFill/>
        </p:spPr>
        <p:txBody>
          <a:bodyPr vert="horz" lIns="91440" tIns="91440" rIns="91440" bIns="9144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a:xfrm>
            <a:off x="604285" y="6380313"/>
            <a:ext cx="2596115" cy="365125"/>
          </a:xfrm>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a:xfrm>
            <a:off x="9748285" y="6380313"/>
            <a:ext cx="1834115" cy="365125"/>
          </a:xfrm>
        </p:spPr>
        <p:txBody>
          <a:bodyPr rtlCol="0"/>
          <a:lstStyle/>
          <a:p>
            <a:pPr rtl="0"/>
            <a:r>
              <a:rPr lang="en-US"/>
              <a:t>30/10/2025</a:t>
            </a:r>
            <a:endParaRPr lang="en-US" dirty="0"/>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a:xfrm>
            <a:off x="11887200" y="6309360"/>
            <a:ext cx="201168" cy="441804"/>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604409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ido con imagen 1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2362200"/>
            <a:ext cx="3602736" cy="3968496"/>
          </a:xfrm>
        </p:spPr>
        <p:txBody>
          <a:bodyPr rtlCol="0" anchor="b"/>
          <a:lstStyle/>
          <a:p>
            <a:pPr rtl="0"/>
            <a:r>
              <a:rPr lang="es"/>
              <a:t>Haga clic para modificar el estilo de título del patrón</a:t>
            </a:r>
          </a:p>
        </p:txBody>
      </p:sp>
      <p:sp>
        <p:nvSpPr>
          <p:cNvPr id="12" name="Marcador de posición de imagen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4800600" y="838199"/>
            <a:ext cx="3010200" cy="5181602"/>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srcRect/>
            <a:stretch>
              <a:fillRect/>
            </a:stretch>
          </a:blipFill>
          <a:ln>
            <a:solidFill>
              <a:schemeClr val="accent1"/>
            </a:solidFill>
          </a:ln>
        </p:spPr>
        <p:txBody>
          <a:bodyPr vert="horz" wrap="square" lIns="91440" tIns="45720" rIns="91440" bIns="45720" rtlCol="0">
            <a:noAutofit/>
          </a:bodyPr>
          <a:lstStyle>
            <a:lvl1pPr>
              <a:defRPr lang="en-US" dirty="0"/>
            </a:lvl1pPr>
          </a:lstStyle>
          <a:p>
            <a:pPr marL="0" lvl="0" indent="0" rtl="0">
              <a:buNone/>
            </a:pPr>
            <a:r>
              <a:rPr lang="es"/>
              <a:t>   </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8153400" y="685801"/>
            <a:ext cx="2819400" cy="5334000"/>
          </a:xfrm>
        </p:spPr>
        <p:txBody>
          <a:bodyPr rtlCol="0" anchor="ct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9" name="Marcador de pie de página 8">
            <a:extLst>
              <a:ext uri="{FF2B5EF4-FFF2-40B4-BE49-F238E27FC236}">
                <a16:creationId xmlns:a16="http://schemas.microsoft.com/office/drawing/2014/main" id="{820916D3-99FA-E971-607F-14E290E58854}"/>
              </a:ext>
            </a:extLst>
          </p:cNvPr>
          <p:cNvSpPr>
            <a:spLocks noGrp="1"/>
          </p:cNvSpPr>
          <p:nvPr>
            <p:ph type="ftr" sz="quarter" idx="16"/>
          </p:nvPr>
        </p:nvSpPr>
        <p:spPr>
          <a:xfrm>
            <a:off x="609600" y="6382512"/>
            <a:ext cx="2429236" cy="365125"/>
          </a:xfrm>
        </p:spPr>
        <p:txBody>
          <a:bodyPr rtlCol="0"/>
          <a:lstStyle/>
          <a:p>
            <a:pPr rtl="0"/>
            <a:r>
              <a:rPr lang="es"/>
              <a:t>Muestra de texto de pie de página</a:t>
            </a:r>
            <a:endParaRPr lang="en-US" dirty="0"/>
          </a:p>
        </p:txBody>
      </p:sp>
      <p:sp>
        <p:nvSpPr>
          <p:cNvPr id="4" name="Marcador de fecha 3">
            <a:extLst>
              <a:ext uri="{FF2B5EF4-FFF2-40B4-BE49-F238E27FC236}">
                <a16:creationId xmlns:a16="http://schemas.microsoft.com/office/drawing/2014/main" id="{9F3CAD5B-18BB-E21E-3A4C-7BAACB8519A4}"/>
              </a:ext>
            </a:extLst>
          </p:cNvPr>
          <p:cNvSpPr>
            <a:spLocks noGrp="1"/>
          </p:cNvSpPr>
          <p:nvPr>
            <p:ph type="dt" sz="half" idx="15"/>
          </p:nvPr>
        </p:nvSpPr>
        <p:spPr>
          <a:xfrm>
            <a:off x="9677400" y="6382512"/>
            <a:ext cx="1905000"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BBDEAB8E-8806-A459-E320-4CA2B455BFD7}"/>
              </a:ext>
            </a:extLst>
          </p:cNvPr>
          <p:cNvSpPr>
            <a:spLocks noGrp="1"/>
          </p:cNvSpPr>
          <p:nvPr>
            <p:ph type="sldNum" sz="quarter" idx="17"/>
          </p:nvPr>
        </p:nvSpPr>
        <p:spPr>
          <a:xfrm>
            <a:off x="11887200" y="6305834"/>
            <a:ext cx="200926" cy="441803"/>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61962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ido con imagen 17">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640080"/>
            <a:ext cx="5888736" cy="1112520"/>
          </a:xfrm>
        </p:spPr>
        <p:txBody>
          <a:bodyPr rtlCol="0" anchor="t"/>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609600" y="1905000"/>
            <a:ext cx="6553200" cy="431292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82296"/>
            <a:ext cx="4100267"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9" name="Marcador de pie de página 8">
            <a:extLst>
              <a:ext uri="{FF2B5EF4-FFF2-40B4-BE49-F238E27FC236}">
                <a16:creationId xmlns:a16="http://schemas.microsoft.com/office/drawing/2014/main" id="{820916D3-99FA-E971-607F-14E290E58854}"/>
              </a:ext>
            </a:extLst>
          </p:cNvPr>
          <p:cNvSpPr>
            <a:spLocks noGrp="1"/>
          </p:cNvSpPr>
          <p:nvPr>
            <p:ph type="ftr" sz="quarter" idx="16"/>
          </p:nvPr>
        </p:nvSpPr>
        <p:spPr>
          <a:xfrm>
            <a:off x="609601" y="6382512"/>
            <a:ext cx="2590800" cy="365125"/>
          </a:xfrm>
        </p:spPr>
        <p:txBody>
          <a:bodyPr rtlCol="0"/>
          <a:lstStyle/>
          <a:p>
            <a:pPr rtl="0"/>
            <a:r>
              <a:rPr lang="es"/>
              <a:t>Muestra de texto de pie de página</a:t>
            </a:r>
            <a:endParaRPr lang="en-US" dirty="0"/>
          </a:p>
        </p:txBody>
      </p:sp>
      <p:sp>
        <p:nvSpPr>
          <p:cNvPr id="4" name="Marcador de fecha 3">
            <a:extLst>
              <a:ext uri="{FF2B5EF4-FFF2-40B4-BE49-F238E27FC236}">
                <a16:creationId xmlns:a16="http://schemas.microsoft.com/office/drawing/2014/main" id="{9F3CAD5B-18BB-E21E-3A4C-7BAACB8519A4}"/>
              </a:ext>
            </a:extLst>
          </p:cNvPr>
          <p:cNvSpPr>
            <a:spLocks noGrp="1"/>
          </p:cNvSpPr>
          <p:nvPr>
            <p:ph type="dt" sz="half" idx="15"/>
          </p:nvPr>
        </p:nvSpPr>
        <p:spPr>
          <a:xfrm>
            <a:off x="9753600" y="6382512"/>
            <a:ext cx="1828800"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BBDEAB8E-8806-A459-E320-4CA2B455BFD7}"/>
              </a:ext>
            </a:extLst>
          </p:cNvPr>
          <p:cNvSpPr>
            <a:spLocks noGrp="1"/>
          </p:cNvSpPr>
          <p:nvPr>
            <p:ph type="sldNum" sz="quarter" idx="17"/>
          </p:nvPr>
        </p:nvSpPr>
        <p:spPr>
          <a:xfrm>
            <a:off x="11887200" y="6305467"/>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2947556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ido con imagen 1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1" y="640080"/>
            <a:ext cx="6629399" cy="1112520"/>
          </a:xfrm>
        </p:spPr>
        <p:txBody>
          <a:bodyPr rtlCol="0" anchor="t"/>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07755DB3-9272-8E5E-039F-AC14A2C07898}"/>
              </a:ext>
            </a:extLst>
          </p:cNvPr>
          <p:cNvSpPr>
            <a:spLocks noGrp="1"/>
          </p:cNvSpPr>
          <p:nvPr>
            <p:ph sz="quarter" idx="14"/>
          </p:nvPr>
        </p:nvSpPr>
        <p:spPr>
          <a:xfrm>
            <a:off x="1839731" y="1912399"/>
            <a:ext cx="4637269" cy="4107402"/>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osición de imagen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7467600" y="2040704"/>
            <a:ext cx="4724400" cy="4817296"/>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srcRect/>
            <a:stretch>
              <a:fillRect/>
            </a:stretch>
          </a:blipFill>
        </p:spPr>
        <p:txBody>
          <a:bodyPr vert="horz" wrap="square" lIns="91440" tIns="45720" rIns="91440" bIns="45720" rtlCol="0">
            <a:noAutofit/>
          </a:bodyPr>
          <a:lstStyle>
            <a:lvl1pPr>
              <a:buNone/>
              <a:defRPr lang="en-US" dirty="0"/>
            </a:lvl1pPr>
          </a:lstStyle>
          <a:p>
            <a:pPr marL="228600" lvl="0" indent="-228600" rtl="0"/>
            <a:r>
              <a:rPr lang="es"/>
              <a:t>   </a:t>
            </a:r>
          </a:p>
        </p:txBody>
      </p:sp>
      <p:sp>
        <p:nvSpPr>
          <p:cNvPr id="9" name="Marcador de pie de página 8">
            <a:extLst>
              <a:ext uri="{FF2B5EF4-FFF2-40B4-BE49-F238E27FC236}">
                <a16:creationId xmlns:a16="http://schemas.microsoft.com/office/drawing/2014/main" id="{820916D3-99FA-E971-607F-14E290E58854}"/>
              </a:ext>
            </a:extLst>
          </p:cNvPr>
          <p:cNvSpPr>
            <a:spLocks noGrp="1"/>
          </p:cNvSpPr>
          <p:nvPr>
            <p:ph type="ftr" sz="quarter" idx="16"/>
          </p:nvPr>
        </p:nvSpPr>
        <p:spPr>
          <a:xfrm>
            <a:off x="609600" y="6382512"/>
            <a:ext cx="2642932" cy="365125"/>
          </a:xfrm>
        </p:spPr>
        <p:txBody>
          <a:bodyPr rtlCol="0"/>
          <a:lstStyle/>
          <a:p>
            <a:pPr rtl="0"/>
            <a:r>
              <a:rPr lang="es"/>
              <a:t>Muestra de texto de pie de página</a:t>
            </a:r>
            <a:endParaRPr lang="en-US" dirty="0"/>
          </a:p>
        </p:txBody>
      </p:sp>
      <p:sp>
        <p:nvSpPr>
          <p:cNvPr id="4" name="Marcador de fecha 3">
            <a:extLst>
              <a:ext uri="{FF2B5EF4-FFF2-40B4-BE49-F238E27FC236}">
                <a16:creationId xmlns:a16="http://schemas.microsoft.com/office/drawing/2014/main" id="{9F3CAD5B-18BB-E21E-3A4C-7BAACB8519A4}"/>
              </a:ext>
            </a:extLst>
          </p:cNvPr>
          <p:cNvSpPr>
            <a:spLocks noGrp="1"/>
          </p:cNvSpPr>
          <p:nvPr>
            <p:ph type="dt" sz="half" idx="15"/>
          </p:nvPr>
        </p:nvSpPr>
        <p:spPr>
          <a:xfrm>
            <a:off x="9686595" y="6382512"/>
            <a:ext cx="1895805" cy="365125"/>
          </a:xfrm>
        </p:spPr>
        <p:txBody>
          <a:bodyPr rtlCol="0"/>
          <a:lstStyle/>
          <a:p>
            <a:pPr rtl="0"/>
            <a:r>
              <a:rPr lang="en-US"/>
              <a:t>30/10/2025</a:t>
            </a:r>
            <a:endParaRPr lang="en-US" dirty="0"/>
          </a:p>
        </p:txBody>
      </p:sp>
      <p:sp>
        <p:nvSpPr>
          <p:cNvPr id="10" name="Marcador de número de diapositiva 9">
            <a:extLst>
              <a:ext uri="{FF2B5EF4-FFF2-40B4-BE49-F238E27FC236}">
                <a16:creationId xmlns:a16="http://schemas.microsoft.com/office/drawing/2014/main" id="{BBDEAB8E-8806-A459-E320-4CA2B455BFD7}"/>
              </a:ext>
            </a:extLst>
          </p:cNvPr>
          <p:cNvSpPr>
            <a:spLocks noGrp="1"/>
          </p:cNvSpPr>
          <p:nvPr>
            <p:ph type="sldNum" sz="quarter" idx="17"/>
          </p:nvPr>
        </p:nvSpPr>
        <p:spPr>
          <a:xfrm>
            <a:off x="11887200" y="6309360"/>
            <a:ext cx="201168" cy="438912"/>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26117757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ido con imagen 1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640080"/>
            <a:ext cx="3733800" cy="1569720"/>
          </a:xfrm>
        </p:spPr>
        <p:txBody>
          <a:bodyPr rtlCol="0" anchor="t"/>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2590800"/>
            <a:ext cx="4343400" cy="4273297"/>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818B74D6-CD72-B859-C229-60DB988B25E3}"/>
              </a:ext>
            </a:extLst>
          </p:cNvPr>
          <p:cNvSpPr>
            <a:spLocks noGrp="1"/>
          </p:cNvSpPr>
          <p:nvPr>
            <p:ph sz="quarter" idx="14"/>
          </p:nvPr>
        </p:nvSpPr>
        <p:spPr>
          <a:xfrm>
            <a:off x="5562600" y="685800"/>
            <a:ext cx="5410200" cy="5562600"/>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5446E4B5-B423-4137-0255-D68BAC85BE95}"/>
              </a:ext>
            </a:extLst>
          </p:cNvPr>
          <p:cNvSpPr>
            <a:spLocks noGrp="1"/>
          </p:cNvSpPr>
          <p:nvPr>
            <p:ph type="ftr" sz="quarter" idx="16"/>
          </p:nvPr>
        </p:nvSpPr>
        <p:spPr>
          <a:xfrm>
            <a:off x="609601" y="6383304"/>
            <a:ext cx="2590800" cy="365125"/>
          </a:xfrm>
        </p:spPr>
        <p:txBody>
          <a:bodyPr rtlCol="0"/>
          <a:lstStyle/>
          <a:p>
            <a:pPr rtl="0"/>
            <a:r>
              <a:rPr lang="es"/>
              <a:t>Texto de pie de página de muestra</a:t>
            </a:r>
          </a:p>
        </p:txBody>
      </p:sp>
      <p:sp>
        <p:nvSpPr>
          <p:cNvPr id="3" name="Marcador de fecha 2">
            <a:extLst>
              <a:ext uri="{FF2B5EF4-FFF2-40B4-BE49-F238E27FC236}">
                <a16:creationId xmlns:a16="http://schemas.microsoft.com/office/drawing/2014/main" id="{F0BFB53A-8FDF-F131-DCF2-D7BECE95381F}"/>
              </a:ext>
            </a:extLst>
          </p:cNvPr>
          <p:cNvSpPr>
            <a:spLocks noGrp="1"/>
          </p:cNvSpPr>
          <p:nvPr>
            <p:ph type="dt" sz="half" idx="15"/>
          </p:nvPr>
        </p:nvSpPr>
        <p:spPr>
          <a:xfrm>
            <a:off x="9753600" y="6383147"/>
            <a:ext cx="1829282" cy="365125"/>
          </a:xfrm>
        </p:spPr>
        <p:txBody>
          <a:bodyPr rtlCol="0"/>
          <a:lstStyle/>
          <a:p>
            <a:pPr rtl="0"/>
            <a:r>
              <a:rPr lang="en-US"/>
              <a:t>30/10/2025</a:t>
            </a:r>
            <a:endParaRPr lang="en-US" dirty="0"/>
          </a:p>
        </p:txBody>
      </p:sp>
      <p:sp>
        <p:nvSpPr>
          <p:cNvPr id="9" name="Marcador de número de diapositiva 8">
            <a:extLst>
              <a:ext uri="{FF2B5EF4-FFF2-40B4-BE49-F238E27FC236}">
                <a16:creationId xmlns:a16="http://schemas.microsoft.com/office/drawing/2014/main" id="{79FEC5A8-0DCB-9EEB-83E2-0411804C543D}"/>
              </a:ext>
            </a:extLst>
          </p:cNvPr>
          <p:cNvSpPr>
            <a:spLocks noGrp="1"/>
          </p:cNvSpPr>
          <p:nvPr>
            <p:ph type="sldNum" sz="quarter" idx="17"/>
          </p:nvPr>
        </p:nvSpPr>
        <p:spPr>
          <a:xfrm>
            <a:off x="11887200" y="6309360"/>
            <a:ext cx="201168" cy="438912"/>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683429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ido con imagen 20">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598" y="640080"/>
            <a:ext cx="3733801" cy="2026920"/>
          </a:xfrm>
        </p:spPr>
        <p:txBody>
          <a:bodyPr rtlCol="0" anchor="t">
            <a:noAutofit/>
          </a:bodyPr>
          <a:lstStyle>
            <a:lvl1pPr>
              <a:defRPr sz="3200"/>
            </a:lvl1pPr>
          </a:lstStyle>
          <a:p>
            <a:pPr rtl="0"/>
            <a:r>
              <a:rPr lang="es"/>
              <a:t>Haga clic para modificar el estilo de título del patrón</a:t>
            </a:r>
          </a:p>
        </p:txBody>
      </p:sp>
      <p:sp>
        <p:nvSpPr>
          <p:cNvPr id="11" name="Marcador de posición de imagen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3048000"/>
            <a:ext cx="4343400" cy="3810000"/>
          </a:xfrm>
          <a:blipFill dpi="0" rotWithShape="1">
            <a:blip r:embed="rId2"/>
            <a:srcRect/>
            <a:stretch>
              <a:fillRect/>
            </a:stretch>
          </a:blipFill>
        </p:spPr>
        <p:txBody>
          <a:bodyPr rtlCol="0"/>
          <a:lstStyle>
            <a:lvl1pPr marL="0" indent="0">
              <a:buNone/>
              <a:defRPr/>
            </a:lvl1pPr>
          </a:lstStyle>
          <a:p>
            <a:pPr rtl="0"/>
            <a:r>
              <a:rPr lang="es"/>
              <a:t>   </a:t>
            </a:r>
          </a:p>
        </p:txBody>
      </p:sp>
      <p:sp>
        <p:nvSpPr>
          <p:cNvPr id="8" name="Marcador de contenido 7">
            <a:extLst>
              <a:ext uri="{FF2B5EF4-FFF2-40B4-BE49-F238E27FC236}">
                <a16:creationId xmlns:a16="http://schemas.microsoft.com/office/drawing/2014/main" id="{8BAC3300-BF12-B200-9F06-8D5AC45CB7EF}"/>
              </a:ext>
            </a:extLst>
          </p:cNvPr>
          <p:cNvSpPr>
            <a:spLocks noGrp="1"/>
          </p:cNvSpPr>
          <p:nvPr>
            <p:ph sz="quarter" idx="14"/>
          </p:nvPr>
        </p:nvSpPr>
        <p:spPr>
          <a:xfrm>
            <a:off x="4991100" y="685799"/>
            <a:ext cx="6591301" cy="556260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7432498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úmero grand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6306E-B77F-CE22-FA8C-F08F17B5E9B4}"/>
              </a:ext>
            </a:extLst>
          </p:cNvPr>
          <p:cNvSpPr>
            <a:spLocks noGrp="1"/>
          </p:cNvSpPr>
          <p:nvPr>
            <p:ph type="title"/>
          </p:nvPr>
        </p:nvSpPr>
        <p:spPr>
          <a:xfrm>
            <a:off x="6172200" y="5181600"/>
            <a:ext cx="5486400" cy="1167584"/>
          </a:xfrm>
        </p:spPr>
        <p:txBody>
          <a:bodyPr rtlCol="0" anchor="b">
            <a:normAutofit/>
          </a:bodyPr>
          <a:lstStyle>
            <a:lvl1pPr algn="r">
              <a:lnSpc>
                <a:spcPct val="85000"/>
              </a:lnSpc>
              <a:defRPr sz="2600" b="1">
                <a:solidFill>
                  <a:schemeClr val="accent1"/>
                </a:solidFill>
                <a:latin typeface="+mn-lt"/>
              </a:defRPr>
            </a:lvl1pPr>
          </a:lstStyle>
          <a:p>
            <a:pPr rtl="0"/>
            <a:r>
              <a:rPr lang="es"/>
              <a:t>Haga clic para modificar el estilo de título del patrón</a:t>
            </a:r>
          </a:p>
        </p:txBody>
      </p:sp>
      <p:sp>
        <p:nvSpPr>
          <p:cNvPr id="9" name="Marcador de contenido 8">
            <a:extLst>
              <a:ext uri="{FF2B5EF4-FFF2-40B4-BE49-F238E27FC236}">
                <a16:creationId xmlns:a16="http://schemas.microsoft.com/office/drawing/2014/main" id="{42BDD360-D3C1-2B23-31FA-CFC78AB63B7D}"/>
              </a:ext>
            </a:extLst>
          </p:cNvPr>
          <p:cNvSpPr>
            <a:spLocks noGrp="1"/>
          </p:cNvSpPr>
          <p:nvPr>
            <p:ph sz="quarter" idx="14" hasCustomPrompt="1"/>
          </p:nvPr>
        </p:nvSpPr>
        <p:spPr>
          <a:xfrm>
            <a:off x="381000" y="322263"/>
            <a:ext cx="10542588" cy="4572000"/>
          </a:xfrm>
        </p:spPr>
        <p:txBody>
          <a:bodyPr rtlCol="0"/>
          <a:lstStyle>
            <a:lvl1pPr>
              <a:lnSpc>
                <a:spcPct val="90000"/>
              </a:lnSpc>
              <a:buNone/>
              <a:defRPr sz="27000"/>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lvl1pPr>
              <a:defRPr>
                <a:solidFill>
                  <a:schemeClr val="tx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lvl1pPr>
              <a:defRPr>
                <a:solidFill>
                  <a:schemeClr val="tx1"/>
                </a:solidFill>
              </a:defRPr>
            </a:lvl1pPr>
          </a:lstStyle>
          <a:p>
            <a:pPr rtl="0"/>
            <a:r>
              <a:rPr lang="en-US"/>
              <a:t>30/10/2025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lvl1pPr>
              <a:defRPr>
                <a:solidFill>
                  <a:schemeClr val="tx1"/>
                </a:solidFill>
              </a:defRPr>
            </a:lvl1pPr>
          </a:lstStyle>
          <a:p>
            <a:pPr rtl="0"/>
            <a:fld id="{AEAA3239-9EA4-4A65-A281-97F994456D9F}" type="slidenum">
              <a:rPr lang="en-US" smtClean="0"/>
              <a:pPr rtl="0"/>
              <a:t>‹Nº›</a:t>
            </a:fld>
            <a:endParaRPr lang="en-US"/>
          </a:p>
        </p:txBody>
      </p:sp>
    </p:spTree>
    <p:extLst>
      <p:ext uri="{BB962C8B-B14F-4D97-AF65-F5344CB8AC3E}">
        <p14:creationId xmlns:p14="http://schemas.microsoft.com/office/powerpoint/2010/main" val="25332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con imagen 3">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82296"/>
            <a:ext cx="121920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6814008" y="685799"/>
            <a:ext cx="5377992" cy="6172201"/>
          </a:xfrm>
          <a:solidFill>
            <a:schemeClr val="bg1">
              <a:alpha val="68000"/>
            </a:schemeClr>
          </a:solidFill>
        </p:spPr>
        <p:txBody>
          <a:bodyPr vert="horz" lIns="457200" tIns="1280160" rIns="457200" bIns="640080" rtlCol="0" anchor="b">
            <a:normAutofit/>
          </a:bodyPr>
          <a:lstStyle>
            <a:lvl1pPr>
              <a:defRPr lang="en-US" sz="44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7277100" y="1066800"/>
            <a:ext cx="3886200" cy="1066800"/>
          </a:xfrm>
        </p:spPr>
        <p:txBody>
          <a:bodyPr vert="horz" lIns="91440" tIns="45720" rIns="91440" bIns="45720" rtlCol="0" anchor="t">
            <a:normAutofit/>
          </a:bodyPr>
          <a:lstStyle>
            <a:lvl1pPr marL="0" indent="0">
              <a:lnSpc>
                <a:spcPct val="120000"/>
              </a:lnSpc>
              <a:buNone/>
              <a:defRPr lang="en-US" sz="1800" dirty="0"/>
            </a:lvl1pPr>
          </a:lstStyle>
          <a:p>
            <a:pPr lvl="0" rtl="0"/>
            <a:r>
              <a:rPr lang="es"/>
              <a:t>Haga clic para editar el estilo de subtítulo del patrón</a:t>
            </a:r>
          </a:p>
        </p:txBody>
      </p:sp>
      <p:sp>
        <p:nvSpPr>
          <p:cNvPr id="8" name="Marcador de pie de página 7">
            <a:extLst>
              <a:ext uri="{FF2B5EF4-FFF2-40B4-BE49-F238E27FC236}">
                <a16:creationId xmlns:a16="http://schemas.microsoft.com/office/drawing/2014/main" id="{9A6E6A4C-6C55-068A-43AA-78DB4D1D643B}"/>
              </a:ext>
            </a:extLst>
          </p:cNvPr>
          <p:cNvSpPr>
            <a:spLocks noGrp="1"/>
          </p:cNvSpPr>
          <p:nvPr>
            <p:ph type="ftr" sz="quarter" idx="15"/>
          </p:nvPr>
        </p:nvSpPr>
        <p:spPr>
          <a:xfrm>
            <a:off x="609600" y="6383147"/>
            <a:ext cx="2070484" cy="365125"/>
          </a:xfrm>
        </p:spPr>
        <p:txBody>
          <a:bodyPr rtlCol="0" anchor="b"/>
          <a:lstStyle/>
          <a:p>
            <a:pPr rtl="0"/>
            <a:r>
              <a:rPr lang="es"/>
              <a:t>Ejemplo de Texto de pie de página</a:t>
            </a:r>
          </a:p>
        </p:txBody>
      </p:sp>
      <p:sp>
        <p:nvSpPr>
          <p:cNvPr id="7" name="Marcador de fecha 6">
            <a:extLst>
              <a:ext uri="{FF2B5EF4-FFF2-40B4-BE49-F238E27FC236}">
                <a16:creationId xmlns:a16="http://schemas.microsoft.com/office/drawing/2014/main" id="{F991F941-2D53-CC10-7947-62237A245FE0}"/>
              </a:ext>
            </a:extLst>
          </p:cNvPr>
          <p:cNvSpPr>
            <a:spLocks noGrp="1"/>
          </p:cNvSpPr>
          <p:nvPr>
            <p:ph type="dt" sz="half" idx="14"/>
          </p:nvPr>
        </p:nvSpPr>
        <p:spPr>
          <a:xfrm>
            <a:off x="9220200" y="6383147"/>
            <a:ext cx="2362200" cy="365126"/>
          </a:xfrm>
        </p:spPr>
        <p:txBody>
          <a:bodyPr rtlCol="0" anchor="b"/>
          <a:lstStyle/>
          <a:p>
            <a:pPr rtl="0"/>
            <a:r>
              <a:rPr lang="en-US"/>
              <a:t>30/10/2025</a:t>
            </a:r>
            <a:endParaRPr lang="en-US" dirty="0"/>
          </a:p>
        </p:txBody>
      </p:sp>
      <p:sp>
        <p:nvSpPr>
          <p:cNvPr id="9" name="Marcador de número de diapositiva 8">
            <a:extLst>
              <a:ext uri="{FF2B5EF4-FFF2-40B4-BE49-F238E27FC236}">
                <a16:creationId xmlns:a16="http://schemas.microsoft.com/office/drawing/2014/main" id="{C1A2CCFF-14A7-08A8-4465-732CD8928728}"/>
              </a:ext>
            </a:extLst>
          </p:cNvPr>
          <p:cNvSpPr>
            <a:spLocks noGrp="1"/>
          </p:cNvSpPr>
          <p:nvPr>
            <p:ph type="sldNum" sz="quarter" idx="16"/>
          </p:nvPr>
        </p:nvSpPr>
        <p:spPr>
          <a:xfrm>
            <a:off x="11887200" y="6309360"/>
            <a:ext cx="201168" cy="438912"/>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10438948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úmero grande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56306E-B77F-CE22-FA8C-F08F17B5E9B4}"/>
              </a:ext>
            </a:extLst>
          </p:cNvPr>
          <p:cNvSpPr>
            <a:spLocks noGrp="1"/>
          </p:cNvSpPr>
          <p:nvPr>
            <p:ph type="title"/>
          </p:nvPr>
        </p:nvSpPr>
        <p:spPr>
          <a:xfrm>
            <a:off x="6781801" y="592667"/>
            <a:ext cx="4898136" cy="1769533"/>
          </a:xfrm>
        </p:spPr>
        <p:txBody>
          <a:bodyPr rtlCol="0" anchor="t">
            <a:normAutofit/>
          </a:bodyPr>
          <a:lstStyle>
            <a:lvl1pPr algn="r">
              <a:lnSpc>
                <a:spcPct val="110000"/>
              </a:lnSpc>
              <a:defRPr sz="2600" b="0">
                <a:solidFill>
                  <a:schemeClr val="tx1"/>
                </a:solidFill>
                <a:latin typeface="+mn-lt"/>
              </a:defRPr>
            </a:lvl1pPr>
          </a:lstStyle>
          <a:p>
            <a:pPr rtl="0"/>
            <a:r>
              <a:rPr lang="es"/>
              <a:t>Haga clic para modificar el estilo de título del patrón</a:t>
            </a:r>
          </a:p>
        </p:txBody>
      </p:sp>
      <p:sp>
        <p:nvSpPr>
          <p:cNvPr id="8" name="Marcador de contenido 8">
            <a:extLst>
              <a:ext uri="{FF2B5EF4-FFF2-40B4-BE49-F238E27FC236}">
                <a16:creationId xmlns:a16="http://schemas.microsoft.com/office/drawing/2014/main" id="{15C0B2BF-75C9-3E2E-41A6-4AF848272D97}"/>
              </a:ext>
            </a:extLst>
          </p:cNvPr>
          <p:cNvSpPr>
            <a:spLocks noGrp="1"/>
          </p:cNvSpPr>
          <p:nvPr>
            <p:ph sz="quarter" idx="14" hasCustomPrompt="1"/>
          </p:nvPr>
        </p:nvSpPr>
        <p:spPr>
          <a:xfrm>
            <a:off x="457200" y="2362201"/>
            <a:ext cx="10058400" cy="4190999"/>
          </a:xfrm>
        </p:spPr>
        <p:txBody>
          <a:bodyPr rtlCol="0" anchor="b"/>
          <a:lstStyle>
            <a:lvl1pPr>
              <a:lnSpc>
                <a:spcPct val="90000"/>
              </a:lnSpc>
              <a:buNone/>
              <a:defRPr sz="23300">
                <a:solidFill>
                  <a:schemeClr val="accent1"/>
                </a:solidFill>
              </a:defRPr>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lvl1pPr>
              <a:defRPr>
                <a:solidFill>
                  <a:schemeClr val="tx1"/>
                </a:solidFill>
              </a:defRPr>
            </a:lvl1pPr>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lvl1pPr>
              <a:defRPr>
                <a:solidFill>
                  <a:schemeClr val="tx1"/>
                </a:solidFill>
              </a:defRPr>
            </a:lvl1pPr>
          </a:lstStyle>
          <a:p>
            <a:pPr rtl="0"/>
            <a:r>
              <a:rPr lang="en-US"/>
              <a:t>30/10/2025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lvl1pPr>
              <a:defRPr>
                <a:solidFill>
                  <a:schemeClr val="tx1"/>
                </a:solidFill>
              </a:defRPr>
            </a:lvl1pPr>
          </a:lstStyle>
          <a:p>
            <a:pPr rtl="0"/>
            <a:fld id="{AEAA3239-9EA4-4A65-A281-97F994456D9F}" type="slidenum">
              <a:rPr lang="en-US" smtClean="0"/>
              <a:pPr rtl="0"/>
              <a:t>‹Nº›</a:t>
            </a:fld>
            <a:endParaRPr lang="en-US"/>
          </a:p>
        </p:txBody>
      </p:sp>
    </p:spTree>
    <p:extLst>
      <p:ext uri="{BB962C8B-B14F-4D97-AF65-F5344CB8AC3E}">
        <p14:creationId xmlns:p14="http://schemas.microsoft.com/office/powerpoint/2010/main" val="2034627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úmero grande 3">
    <p:spTree>
      <p:nvGrpSpPr>
        <p:cNvPr id="1" name=""/>
        <p:cNvGrpSpPr/>
        <p:nvPr/>
      </p:nvGrpSpPr>
      <p:grpSpPr>
        <a:xfrm>
          <a:off x="0" y="0"/>
          <a:ext cx="0" cy="0"/>
          <a:chOff x="0" y="0"/>
          <a:chExt cx="0" cy="0"/>
        </a:xfrm>
      </p:grpSpPr>
      <p:sp>
        <p:nvSpPr>
          <p:cNvPr id="8" name="Marcador de contenido 8">
            <a:extLst>
              <a:ext uri="{FF2B5EF4-FFF2-40B4-BE49-F238E27FC236}">
                <a16:creationId xmlns:a16="http://schemas.microsoft.com/office/drawing/2014/main" id="{E2A7485D-2360-E5A9-A4A7-BD6A7315AF6E}"/>
              </a:ext>
            </a:extLst>
          </p:cNvPr>
          <p:cNvSpPr>
            <a:spLocks noGrp="1"/>
          </p:cNvSpPr>
          <p:nvPr>
            <p:ph sz="quarter" idx="14" hasCustomPrompt="1"/>
          </p:nvPr>
        </p:nvSpPr>
        <p:spPr>
          <a:xfrm>
            <a:off x="445008" y="457199"/>
            <a:ext cx="10984992" cy="4563035"/>
          </a:xfrm>
        </p:spPr>
        <p:txBody>
          <a:bodyPr rtlCol="0"/>
          <a:lstStyle>
            <a:lvl1pPr>
              <a:lnSpc>
                <a:spcPct val="90000"/>
              </a:lnSpc>
              <a:buNone/>
              <a:defRPr sz="27000">
                <a:solidFill>
                  <a:schemeClr val="accent1"/>
                </a:solidFill>
              </a:defRPr>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
        <p:nvSpPr>
          <p:cNvPr id="9" name="Título 8">
            <a:extLst>
              <a:ext uri="{FF2B5EF4-FFF2-40B4-BE49-F238E27FC236}">
                <a16:creationId xmlns:a16="http://schemas.microsoft.com/office/drawing/2014/main" id="{B4C0DD57-170C-6155-B33C-1171D0F049B4}"/>
              </a:ext>
            </a:extLst>
          </p:cNvPr>
          <p:cNvSpPr>
            <a:spLocks noGrp="1"/>
          </p:cNvSpPr>
          <p:nvPr>
            <p:ph type="title"/>
          </p:nvPr>
        </p:nvSpPr>
        <p:spPr>
          <a:xfrm>
            <a:off x="603504" y="5303520"/>
            <a:ext cx="7251192" cy="932688"/>
          </a:xfrm>
        </p:spPr>
        <p:txBody>
          <a:bodyPr rtlCol="0" anchor="b"/>
          <a:lstStyle>
            <a:lvl1pPr>
              <a:defRPr sz="2600">
                <a:solidFill>
                  <a:schemeClr val="tx1"/>
                </a:solidFill>
              </a:defRPr>
            </a:lvl1pPr>
          </a:lstStyle>
          <a:p>
            <a:pPr rtl="0"/>
            <a:r>
              <a:rPr lang="es"/>
              <a:t>Haga clic para modificar el estilo de título del patrón</a:t>
            </a:r>
          </a:p>
        </p:txBody>
      </p:sp>
    </p:spTree>
    <p:extLst>
      <p:ext uri="{BB962C8B-B14F-4D97-AF65-F5344CB8AC3E}">
        <p14:creationId xmlns:p14="http://schemas.microsoft.com/office/powerpoint/2010/main" val="2559127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úmero grande 4">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990600" y="458514"/>
            <a:ext cx="10820400" cy="4389122"/>
          </a:xfrm>
        </p:spPr>
        <p:txBody>
          <a:bodyPr rtlCol="0" anchor="t">
            <a:normAutofit/>
          </a:bodyPr>
          <a:lstStyle>
            <a:lvl1pPr marL="0" indent="0" algn="r">
              <a:lnSpc>
                <a:spcPct val="90000"/>
              </a:lnSpc>
              <a:buNone/>
              <a:defRPr sz="27800" b="0">
                <a:solidFill>
                  <a:schemeClr val="tx1"/>
                </a:solidFill>
                <a:latin typeface="+mj-lt"/>
              </a:defRPr>
            </a:lvl1pPr>
          </a:lstStyle>
          <a:p>
            <a:pPr lvl="0" rtl="0"/>
            <a:r>
              <a:rPr lang="es"/>
              <a:t>##%</a:t>
            </a:r>
          </a:p>
        </p:txBody>
      </p:sp>
      <p:sp>
        <p:nvSpPr>
          <p:cNvPr id="4" name="Marcador de pie de página 3">
            <a:extLst>
              <a:ext uri="{FF2B5EF4-FFF2-40B4-BE49-F238E27FC236}">
                <a16:creationId xmlns:a16="http://schemas.microsoft.com/office/drawing/2014/main" id="{C394E47C-0C77-0005-1755-14F7739DF22E}"/>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4A591E5F-EDEF-7D02-30E6-B960B5E45903}"/>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
        <p:nvSpPr>
          <p:cNvPr id="11" name="Título 8">
            <a:extLst>
              <a:ext uri="{FF2B5EF4-FFF2-40B4-BE49-F238E27FC236}">
                <a16:creationId xmlns:a16="http://schemas.microsoft.com/office/drawing/2014/main" id="{98624391-E1FA-073F-A6B4-0CEE14A3BCF6}"/>
              </a:ext>
            </a:extLst>
          </p:cNvPr>
          <p:cNvSpPr>
            <a:spLocks noGrp="1"/>
          </p:cNvSpPr>
          <p:nvPr>
            <p:ph type="title"/>
          </p:nvPr>
        </p:nvSpPr>
        <p:spPr>
          <a:xfrm>
            <a:off x="612648" y="4919472"/>
            <a:ext cx="6099048" cy="1463040"/>
          </a:xfrm>
        </p:spPr>
        <p:txBody>
          <a:bodyPr rtlCol="0" anchor="b">
            <a:normAutofit/>
          </a:bodyPr>
          <a:lstStyle>
            <a:lvl1pPr>
              <a:defRPr sz="3200">
                <a:solidFill>
                  <a:schemeClr val="accent1"/>
                </a:solidFill>
              </a:defRPr>
            </a:lvl1pPr>
          </a:lstStyle>
          <a:p>
            <a:pPr rtl="0"/>
            <a:r>
              <a:rPr lang="es"/>
              <a:t>Haga clic para modificar el estilo de título del patrón</a:t>
            </a:r>
          </a:p>
        </p:txBody>
      </p:sp>
    </p:spTree>
    <p:extLst>
      <p:ext uri="{BB962C8B-B14F-4D97-AF65-F5344CB8AC3E}">
        <p14:creationId xmlns:p14="http://schemas.microsoft.com/office/powerpoint/2010/main" val="889931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firm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es"/>
              <a:t>Haga clic para modificar el estilo de título del patrón</a:t>
            </a:r>
            <a:endParaRPr lang="en-US" dirty="0"/>
          </a:p>
        </p:txBody>
      </p:sp>
      <p:sp>
        <p:nvSpPr>
          <p:cNvPr id="7" name="Marcador de contenid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43400" y="914400"/>
            <a:ext cx="7238998" cy="5105400"/>
          </a:xfrm>
        </p:spPr>
        <p:txBody>
          <a:bodyPr rtlCol="0" anchor="b">
            <a:normAutofit/>
          </a:bodyPr>
          <a:lstStyle>
            <a:lvl1pPr marL="0" indent="0">
              <a:lnSpc>
                <a:spcPct val="90000"/>
              </a:lnSpc>
              <a:buNone/>
              <a:defRPr sz="4800" b="1" cap="all" baseline="0">
                <a:solidFill>
                  <a:schemeClr val="accent1"/>
                </a:solidFill>
              </a:defRPr>
            </a:lvl1pPr>
            <a:lvl2pPr marL="228600" indent="0">
              <a:lnSpc>
                <a:spcPct val="90000"/>
              </a:lnSpc>
              <a:buNone/>
              <a:defRPr sz="4400" b="1" cap="all" baseline="0">
                <a:solidFill>
                  <a:schemeClr val="accent1"/>
                </a:solidFill>
              </a:defRPr>
            </a:lvl2pPr>
            <a:lvl3pPr marL="457200" indent="0">
              <a:lnSpc>
                <a:spcPct val="90000"/>
              </a:lnSpc>
              <a:buNone/>
              <a:defRPr sz="4000" b="1" cap="all" baseline="0">
                <a:solidFill>
                  <a:schemeClr val="accent1"/>
                </a:solidFill>
              </a:defRPr>
            </a:lvl3pPr>
            <a:lvl4pPr marL="685800" indent="0">
              <a:lnSpc>
                <a:spcPct val="90000"/>
              </a:lnSpc>
              <a:buNone/>
              <a:defRPr sz="3600" b="1" cap="all" baseline="0">
                <a:solidFill>
                  <a:schemeClr val="accent1"/>
                </a:solidFill>
              </a:defRPr>
            </a:lvl4pPr>
            <a:lvl5pPr marL="914400" indent="0">
              <a:lnSpc>
                <a:spcPct val="90000"/>
              </a:lnSpc>
              <a:buNone/>
              <a:defRPr sz="3200" b="1" cap="all" baseline="0">
                <a:solidFill>
                  <a:schemeClr val="accent1"/>
                </a:solidFill>
              </a:defRPr>
            </a:lvl5pPr>
          </a:lstStyle>
          <a:p>
            <a:pPr lvl="0" rtl="0"/>
            <a:r>
              <a:rPr lang="es"/>
              <a:t>Haga clic para agregar una instrucción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418080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firmación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es"/>
              <a:t>Haga clic para modificar el estilo de título del patrón</a:t>
            </a:r>
            <a:endParaRPr lang="en-US" dirty="0"/>
          </a:p>
        </p:txBody>
      </p:sp>
      <p:sp>
        <p:nvSpPr>
          <p:cNvPr id="7" name="Marcador de contenid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28800" y="1981200"/>
            <a:ext cx="7924800" cy="3048000"/>
          </a:xfrm>
        </p:spPr>
        <p:txBody>
          <a:bodyPr rtlCol="0" anchor="ctr">
            <a:noAutofit/>
          </a:bodyPr>
          <a:lstStyle>
            <a:lvl1pPr marL="0" indent="0">
              <a:lnSpc>
                <a:spcPct val="90000"/>
              </a:lnSpc>
              <a:buNone/>
              <a:defRPr sz="4400" b="0">
                <a:solidFill>
                  <a:schemeClr val="accent4"/>
                </a:solidFill>
              </a:defRPr>
            </a:lvl1pPr>
            <a:lvl2pPr marL="228600" indent="0">
              <a:lnSpc>
                <a:spcPct val="90000"/>
              </a:lnSpc>
              <a:buNone/>
              <a:defRPr sz="4400" b="0">
                <a:solidFill>
                  <a:schemeClr val="accent4"/>
                </a:solidFill>
              </a:defRPr>
            </a:lvl2pPr>
            <a:lvl3pPr marL="457200" indent="0">
              <a:lnSpc>
                <a:spcPct val="90000"/>
              </a:lnSpc>
              <a:buNone/>
              <a:defRPr sz="4000" b="0">
                <a:solidFill>
                  <a:schemeClr val="accent4"/>
                </a:solidFill>
              </a:defRPr>
            </a:lvl3pPr>
            <a:lvl4pPr marL="685800" indent="0">
              <a:lnSpc>
                <a:spcPct val="90000"/>
              </a:lnSpc>
              <a:buNone/>
              <a:defRPr sz="3600" b="0">
                <a:solidFill>
                  <a:schemeClr val="accent4"/>
                </a:solidFill>
              </a:defRPr>
            </a:lvl4pPr>
            <a:lvl5pPr marL="914400" indent="0">
              <a:lnSpc>
                <a:spcPct val="90000"/>
              </a:lnSpc>
              <a:buNone/>
              <a:defRPr sz="3200" b="0">
                <a:solidFill>
                  <a:schemeClr val="accent4"/>
                </a:solidFill>
              </a:defRPr>
            </a:lvl5pPr>
          </a:lstStyle>
          <a:p>
            <a:pPr lvl="0" rtl="0"/>
            <a:r>
              <a:rPr lang="es"/>
              <a:t>Haga clic para agregar una instrucción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3D56E87B-2252-4382-E6E7-15A81BCC8029}"/>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2834659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nstrucción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es"/>
              <a:t>Haga clic para modificar el estilo de título del patrón</a:t>
            </a:r>
            <a:endParaRPr lang="en-US" dirty="0"/>
          </a:p>
        </p:txBody>
      </p:sp>
      <p:sp>
        <p:nvSpPr>
          <p:cNvPr id="7" name="Marcador de contenid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1524000"/>
            <a:ext cx="8458200" cy="4495800"/>
          </a:xfrm>
        </p:spPr>
        <p:txBody>
          <a:bodyPr rtlCol="0" anchor="b">
            <a:normAutofit/>
          </a:bodyPr>
          <a:lstStyle>
            <a:lvl1pPr marL="0" indent="0">
              <a:lnSpc>
                <a:spcPct val="85000"/>
              </a:lnSpc>
              <a:buNone/>
              <a:defRPr sz="5400" b="1" cap="all" baseline="0">
                <a:solidFill>
                  <a:schemeClr val="accent1"/>
                </a:solidFill>
              </a:defRPr>
            </a:lvl1pPr>
            <a:lvl2pPr marL="228600" indent="0">
              <a:lnSpc>
                <a:spcPct val="85000"/>
              </a:lnSpc>
              <a:buNone/>
              <a:defRPr sz="4800" b="1" cap="all" baseline="0">
                <a:solidFill>
                  <a:schemeClr val="accent1"/>
                </a:solidFill>
              </a:defRPr>
            </a:lvl2pPr>
            <a:lvl3pPr marL="457200" indent="0">
              <a:lnSpc>
                <a:spcPct val="85000"/>
              </a:lnSpc>
              <a:buNone/>
              <a:defRPr sz="4400" b="1" cap="all" baseline="0">
                <a:solidFill>
                  <a:schemeClr val="accent1"/>
                </a:solidFill>
              </a:defRPr>
            </a:lvl3pPr>
            <a:lvl4pPr marL="685800" indent="0">
              <a:lnSpc>
                <a:spcPct val="85000"/>
              </a:lnSpc>
              <a:buNone/>
              <a:defRPr sz="4000" b="1" cap="all" baseline="0">
                <a:solidFill>
                  <a:schemeClr val="accent1"/>
                </a:solidFill>
              </a:defRPr>
            </a:lvl4pPr>
            <a:lvl5pPr marL="914400" indent="0">
              <a:lnSpc>
                <a:spcPct val="85000"/>
              </a:lnSpc>
              <a:buNone/>
              <a:defRPr sz="3600" b="1" cap="all" baseline="0">
                <a:solidFill>
                  <a:schemeClr val="accent1"/>
                </a:solidFill>
              </a:defRPr>
            </a:lvl5pPr>
          </a:lstStyle>
          <a:p>
            <a:pPr lvl="0" rtl="0"/>
            <a:r>
              <a:rPr lang="es"/>
              <a:t>Haga clic para agregar una instrucción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3D56E87B-2252-4382-E6E7-15A81BCC8029}"/>
              </a:ext>
            </a:extLst>
          </p:cNvPr>
          <p:cNvSpPr>
            <a:spLocks noGrp="1"/>
          </p:cNvSpPr>
          <p:nvPr>
            <p:ph type="ftr" sz="quarter" idx="11"/>
          </p:nvPr>
        </p:nvSpPr>
        <p:spPr>
          <a:xfrm>
            <a:off x="609601" y="6382512"/>
            <a:ext cx="2590800" cy="365125"/>
          </a:xfrm>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67F688C7-1128-9027-65E4-A17BBE7DDDF0}"/>
              </a:ext>
            </a:extLst>
          </p:cNvPr>
          <p:cNvSpPr>
            <a:spLocks noGrp="1"/>
          </p:cNvSpPr>
          <p:nvPr>
            <p:ph type="dt" sz="half" idx="10"/>
          </p:nvPr>
        </p:nvSpPr>
        <p:spPr>
          <a:xfrm>
            <a:off x="9753599" y="6382512"/>
            <a:ext cx="1828799" cy="365125"/>
          </a:xfrm>
        </p:spPr>
        <p:txBody>
          <a:bodyPr rtlCol="0"/>
          <a:lstStyle/>
          <a:p>
            <a:pPr rtl="0"/>
            <a:r>
              <a:rPr lang="en-US"/>
              <a:t>30/10/2025</a:t>
            </a:r>
            <a:endParaRPr lang="en-US" dirty="0"/>
          </a:p>
        </p:txBody>
      </p:sp>
      <p:sp>
        <p:nvSpPr>
          <p:cNvPr id="5" name="Marcador de número de diapositiva 4">
            <a:extLst>
              <a:ext uri="{FF2B5EF4-FFF2-40B4-BE49-F238E27FC236}">
                <a16:creationId xmlns:a16="http://schemas.microsoft.com/office/drawing/2014/main" id="{8C1C6A68-1AC4-7B10-CD66-D67327434E62}"/>
              </a:ext>
            </a:extLst>
          </p:cNvPr>
          <p:cNvSpPr>
            <a:spLocks noGrp="1"/>
          </p:cNvSpPr>
          <p:nvPr>
            <p:ph type="sldNum" sz="quarter" idx="12"/>
          </p:nvPr>
        </p:nvSpPr>
        <p:spPr>
          <a:xfrm>
            <a:off x="11884360" y="6309360"/>
            <a:ext cx="200926" cy="438277"/>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40311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Instrucción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rtlCol="0"/>
          <a:lstStyle/>
          <a:p>
            <a:pPr rtl="0"/>
            <a:r>
              <a:rPr lang="es"/>
              <a:t>Haga clic para modificar el estilo de título del patrón</a:t>
            </a:r>
            <a:endParaRPr lang="en-US" dirty="0"/>
          </a:p>
        </p:txBody>
      </p:sp>
      <p:sp>
        <p:nvSpPr>
          <p:cNvPr id="7" name="Marcador de contenido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1295400"/>
            <a:ext cx="7772400" cy="4419600"/>
          </a:xfrm>
        </p:spPr>
        <p:txBody>
          <a:bodyPr vert="horz" lIns="91440" tIns="45720" rIns="91440" bIns="45720" rtlCol="0" anchor="t">
            <a:normAutofit/>
          </a:bodyPr>
          <a:lstStyle>
            <a:lvl1pPr marL="0" indent="0">
              <a:lnSpc>
                <a:spcPct val="90000"/>
              </a:lnSpc>
              <a:buNone/>
              <a:defRPr lang="en-US" sz="4800" b="0" cap="all" baseline="0" dirty="0"/>
            </a:lvl1pPr>
            <a:lvl2pPr marL="228600" indent="0">
              <a:lnSpc>
                <a:spcPct val="90000"/>
              </a:lnSpc>
              <a:buNone/>
              <a:defRPr lang="en-US" sz="4800" b="0" cap="all" baseline="0" dirty="0"/>
            </a:lvl2pPr>
            <a:lvl3pPr marL="457200" indent="0">
              <a:lnSpc>
                <a:spcPct val="90000"/>
              </a:lnSpc>
              <a:buNone/>
              <a:defRPr lang="en-US" sz="4400" b="0" cap="all" baseline="0" dirty="0"/>
            </a:lvl3pPr>
            <a:lvl4pPr marL="685800" indent="0">
              <a:lnSpc>
                <a:spcPct val="90000"/>
              </a:lnSpc>
              <a:buNone/>
              <a:defRPr lang="en-US" sz="4000" b="0" cap="all" baseline="0" dirty="0"/>
            </a:lvl4pPr>
            <a:lvl5pPr marL="914400" indent="0">
              <a:lnSpc>
                <a:spcPct val="90000"/>
              </a:lnSpc>
              <a:buNone/>
              <a:defRPr lang="en-US" sz="3600" b="0" cap="all" baseline="0" dirty="0"/>
            </a:lvl5pPr>
          </a:lstStyle>
          <a:p>
            <a:pPr lvl="0" rtl="0"/>
            <a:r>
              <a:rPr lang="es"/>
              <a:t>Haga clic para agregar una instrucción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pie de página 3">
            <a:extLst>
              <a:ext uri="{FF2B5EF4-FFF2-40B4-BE49-F238E27FC236}">
                <a16:creationId xmlns:a16="http://schemas.microsoft.com/office/drawing/2014/main" id="{3D56E87B-2252-4382-E6E7-15A81BCC8029}"/>
              </a:ext>
            </a:extLst>
          </p:cNvPr>
          <p:cNvSpPr>
            <a:spLocks noGrp="1"/>
          </p:cNvSpPr>
          <p:nvPr>
            <p:ph type="ftr" sz="quarter" idx="11"/>
          </p:nvPr>
        </p:nvSpPr>
        <p:spPr>
          <a:xfrm>
            <a:off x="609600" y="6386039"/>
            <a:ext cx="2590800" cy="365125"/>
          </a:xfrm>
        </p:spPr>
        <p:txBody>
          <a:bodyPr rtlCol="0"/>
          <a:lstStyle/>
          <a:p>
            <a:pPr rtl="0"/>
            <a:r>
              <a:rPr lang="es"/>
              <a:t>Texto de pie de página de muestra</a:t>
            </a:r>
          </a:p>
        </p:txBody>
      </p:sp>
      <p:sp>
        <p:nvSpPr>
          <p:cNvPr id="3" name="Marcador de fecha 2">
            <a:extLst>
              <a:ext uri="{FF2B5EF4-FFF2-40B4-BE49-F238E27FC236}">
                <a16:creationId xmlns:a16="http://schemas.microsoft.com/office/drawing/2014/main" id="{67F688C7-1128-9027-65E4-A17BBE7DDDF0}"/>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234976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6400" y="5349240"/>
            <a:ext cx="4876800" cy="640080"/>
          </a:xfrm>
        </p:spPr>
        <p:txBody>
          <a:bodyPr rtlCol="0" anchor="ctr">
            <a:normAutofit/>
          </a:bodyPr>
          <a:lstStyle>
            <a:lvl1pPr>
              <a:lnSpc>
                <a:spcPct val="120000"/>
              </a:lnSpc>
              <a:defRPr sz="1600" b="0" spc="0">
                <a:solidFill>
                  <a:schemeClr val="tx1"/>
                </a:solidFill>
                <a:latin typeface="+mn-lt"/>
              </a:defRPr>
            </a:lvl1pPr>
          </a:lstStyle>
          <a:p>
            <a:pPr rtl="0"/>
            <a:r>
              <a:rPr lang="es"/>
              <a:t>Autor de la cita</a:t>
            </a:r>
          </a:p>
        </p:txBody>
      </p:sp>
      <p:sp>
        <p:nvSpPr>
          <p:cNvPr id="16" name="Marcador de contenido 6">
            <a:extLst>
              <a:ext uri="{FF2B5EF4-FFF2-40B4-BE49-F238E27FC236}">
                <a16:creationId xmlns:a16="http://schemas.microsoft.com/office/drawing/2014/main" id="{4738729A-52AE-03CB-B7B3-651C51A27EC2}"/>
              </a:ext>
            </a:extLst>
          </p:cNvPr>
          <p:cNvSpPr>
            <a:spLocks noGrp="1"/>
          </p:cNvSpPr>
          <p:nvPr>
            <p:ph sz="quarter" idx="14" hasCustomPrompt="1"/>
          </p:nvPr>
        </p:nvSpPr>
        <p:spPr>
          <a:xfrm>
            <a:off x="1676401" y="1295399"/>
            <a:ext cx="4876800" cy="3733799"/>
          </a:xfrm>
        </p:spPr>
        <p:txBody>
          <a:bodyPr rtlCol="0" anchor="ctr">
            <a:normAutofit/>
          </a:bodyPr>
          <a:lstStyle>
            <a:lvl1pPr marL="164592" indent="0">
              <a:lnSpc>
                <a:spcPct val="85000"/>
              </a:lnSpc>
              <a:spcBef>
                <a:spcPts val="0"/>
              </a:spcBef>
              <a:buNone/>
              <a:defRPr sz="4000" b="1" cap="all" baseline="0">
                <a:solidFill>
                  <a:schemeClr val="accent1"/>
                </a:solidFill>
                <a:latin typeface="+mj-lt"/>
              </a:defRPr>
            </a:lvl1pPr>
          </a:lstStyle>
          <a:p>
            <a:pPr lvl="0" rtl="0"/>
            <a:r>
              <a:rPr lang="es"/>
              <a:t>Haga clic para agregar una cita</a:t>
            </a:r>
          </a:p>
        </p:txBody>
      </p:sp>
      <p:sp>
        <p:nvSpPr>
          <p:cNvPr id="4" name="Marcador de pie de página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
        <p:nvSpPr>
          <p:cNvPr id="14" name="Forma libre: Forma 13">
            <a:extLst>
              <a:ext uri="{FF2B5EF4-FFF2-40B4-BE49-F238E27FC236}">
                <a16:creationId xmlns:a16="http://schemas.microsoft.com/office/drawing/2014/main" id="{19BFC905-A1AD-A602-A410-38C2C1631629}"/>
              </a:ext>
            </a:extLst>
          </p:cNvPr>
          <p:cNvSpPr/>
          <p:nvPr/>
        </p:nvSpPr>
        <p:spPr>
          <a:xfrm flipH="1">
            <a:off x="605117" y="685801"/>
            <a:ext cx="599348" cy="502919"/>
          </a:xfrm>
          <a:custGeom>
            <a:avLst/>
            <a:gdLst>
              <a:gd name="connsiteX0" fmla="*/ 111559 w 599348"/>
              <a:gd name="connsiteY0" fmla="*/ 0 h 502919"/>
              <a:gd name="connsiteX1" fmla="*/ 0 w 599348"/>
              <a:gd name="connsiteY1" fmla="*/ 1 h 502919"/>
              <a:gd name="connsiteX2" fmla="*/ 119657 w 599348"/>
              <a:gd name="connsiteY2" fmla="*/ 255509 h 502919"/>
              <a:gd name="connsiteX3" fmla="*/ 33289 w 599348"/>
              <a:gd name="connsiteY3" fmla="*/ 255509 h 502919"/>
              <a:gd name="connsiteX4" fmla="*/ 32389 w 599348"/>
              <a:gd name="connsiteY4" fmla="*/ 502919 h 502919"/>
              <a:gd name="connsiteX5" fmla="*/ 283399 w 599348"/>
              <a:gd name="connsiteY5" fmla="*/ 502919 h 502919"/>
              <a:gd name="connsiteX6" fmla="*/ 284298 w 599348"/>
              <a:gd name="connsiteY6" fmla="*/ 292396 h 502919"/>
              <a:gd name="connsiteX7" fmla="*/ 426500 w 599348"/>
              <a:gd name="connsiteY7" fmla="*/ 0 h 502919"/>
              <a:gd name="connsiteX8" fmla="*/ 314941 w 599348"/>
              <a:gd name="connsiteY8" fmla="*/ 1 h 502919"/>
              <a:gd name="connsiteX9" fmla="*/ 434598 w 599348"/>
              <a:gd name="connsiteY9" fmla="*/ 255509 h 502919"/>
              <a:gd name="connsiteX10" fmla="*/ 348230 w 599348"/>
              <a:gd name="connsiteY10" fmla="*/ 255509 h 502919"/>
              <a:gd name="connsiteX11" fmla="*/ 347330 w 599348"/>
              <a:gd name="connsiteY11" fmla="*/ 502919 h 502919"/>
              <a:gd name="connsiteX12" fmla="*/ 598340 w 599348"/>
              <a:gd name="connsiteY12" fmla="*/ 502919 h 502919"/>
              <a:gd name="connsiteX13" fmla="*/ 599239 w 599348"/>
              <a:gd name="connsiteY13" fmla="*/ 292396 h 50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9348" h="502919">
                <a:moveTo>
                  <a:pt x="111559" y="0"/>
                </a:moveTo>
                <a:lnTo>
                  <a:pt x="0" y="1"/>
                </a:lnTo>
                <a:lnTo>
                  <a:pt x="119657" y="255509"/>
                </a:lnTo>
                <a:lnTo>
                  <a:pt x="33289" y="255509"/>
                </a:lnTo>
                <a:cubicBezTo>
                  <a:pt x="32989" y="337979"/>
                  <a:pt x="32689" y="420449"/>
                  <a:pt x="32389" y="502919"/>
                </a:cubicBezTo>
                <a:lnTo>
                  <a:pt x="283399" y="502919"/>
                </a:lnTo>
                <a:cubicBezTo>
                  <a:pt x="282799" y="433345"/>
                  <a:pt x="284898" y="361971"/>
                  <a:pt x="284298" y="292396"/>
                </a:cubicBezTo>
                <a:close/>
                <a:moveTo>
                  <a:pt x="426500" y="0"/>
                </a:moveTo>
                <a:lnTo>
                  <a:pt x="314941" y="1"/>
                </a:lnTo>
                <a:lnTo>
                  <a:pt x="434598" y="255509"/>
                </a:lnTo>
                <a:lnTo>
                  <a:pt x="348230" y="255509"/>
                </a:lnTo>
                <a:cubicBezTo>
                  <a:pt x="347930" y="337979"/>
                  <a:pt x="347630" y="420449"/>
                  <a:pt x="347330" y="502919"/>
                </a:cubicBezTo>
                <a:lnTo>
                  <a:pt x="598340" y="502919"/>
                </a:lnTo>
                <a:cubicBezTo>
                  <a:pt x="597740" y="433345"/>
                  <a:pt x="599839" y="361971"/>
                  <a:pt x="599239" y="292396"/>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
        <p:nvSpPr>
          <p:cNvPr id="6" name="Forma libre: Forma 5">
            <a:extLst>
              <a:ext uri="{FF2B5EF4-FFF2-40B4-BE49-F238E27FC236}">
                <a16:creationId xmlns:a16="http://schemas.microsoft.com/office/drawing/2014/main" id="{A475E0A1-E3DD-E0B7-FE32-3F28DC85B970}"/>
              </a:ext>
            </a:extLst>
          </p:cNvPr>
          <p:cNvSpPr/>
          <p:nvPr userDrawn="1"/>
        </p:nvSpPr>
        <p:spPr>
          <a:xfrm rot="10800000" flipH="1">
            <a:off x="7162801" y="5745480"/>
            <a:ext cx="599348" cy="502919"/>
          </a:xfrm>
          <a:custGeom>
            <a:avLst/>
            <a:gdLst>
              <a:gd name="connsiteX0" fmla="*/ 347330 w 599348"/>
              <a:gd name="connsiteY0" fmla="*/ 502919 h 502919"/>
              <a:gd name="connsiteX1" fmla="*/ 598340 w 599348"/>
              <a:gd name="connsiteY1" fmla="*/ 502919 h 502919"/>
              <a:gd name="connsiteX2" fmla="*/ 599239 w 599348"/>
              <a:gd name="connsiteY2" fmla="*/ 292396 h 502919"/>
              <a:gd name="connsiteX3" fmla="*/ 426500 w 599348"/>
              <a:gd name="connsiteY3" fmla="*/ 0 h 502919"/>
              <a:gd name="connsiteX4" fmla="*/ 314941 w 599348"/>
              <a:gd name="connsiteY4" fmla="*/ 1 h 502919"/>
              <a:gd name="connsiteX5" fmla="*/ 434598 w 599348"/>
              <a:gd name="connsiteY5" fmla="*/ 255509 h 502919"/>
              <a:gd name="connsiteX6" fmla="*/ 348230 w 599348"/>
              <a:gd name="connsiteY6" fmla="*/ 255509 h 502919"/>
              <a:gd name="connsiteX7" fmla="*/ 347330 w 599348"/>
              <a:gd name="connsiteY7" fmla="*/ 502919 h 502919"/>
              <a:gd name="connsiteX8" fmla="*/ 32389 w 599348"/>
              <a:gd name="connsiteY8" fmla="*/ 502919 h 502919"/>
              <a:gd name="connsiteX9" fmla="*/ 283399 w 599348"/>
              <a:gd name="connsiteY9" fmla="*/ 502919 h 502919"/>
              <a:gd name="connsiteX10" fmla="*/ 284298 w 599348"/>
              <a:gd name="connsiteY10" fmla="*/ 292396 h 502919"/>
              <a:gd name="connsiteX11" fmla="*/ 111558 w 599348"/>
              <a:gd name="connsiteY11" fmla="*/ 0 h 502919"/>
              <a:gd name="connsiteX12" fmla="*/ 0 w 599348"/>
              <a:gd name="connsiteY12" fmla="*/ 1 h 502919"/>
              <a:gd name="connsiteX13" fmla="*/ 119657 w 599348"/>
              <a:gd name="connsiteY13" fmla="*/ 255509 h 502919"/>
              <a:gd name="connsiteX14" fmla="*/ 33289 w 599348"/>
              <a:gd name="connsiteY14" fmla="*/ 255509 h 502919"/>
              <a:gd name="connsiteX15" fmla="*/ 32389 w 599348"/>
              <a:gd name="connsiteY15" fmla="*/ 502919 h 50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348" h="502919">
                <a:moveTo>
                  <a:pt x="347330" y="502919"/>
                </a:moveTo>
                <a:lnTo>
                  <a:pt x="598340" y="502919"/>
                </a:lnTo>
                <a:cubicBezTo>
                  <a:pt x="597740" y="433345"/>
                  <a:pt x="599839" y="361971"/>
                  <a:pt x="599239" y="292396"/>
                </a:cubicBezTo>
                <a:lnTo>
                  <a:pt x="426500" y="0"/>
                </a:lnTo>
                <a:lnTo>
                  <a:pt x="314941" y="1"/>
                </a:lnTo>
                <a:lnTo>
                  <a:pt x="434598" y="255509"/>
                </a:lnTo>
                <a:lnTo>
                  <a:pt x="348230" y="255509"/>
                </a:lnTo>
                <a:cubicBezTo>
                  <a:pt x="347930" y="337979"/>
                  <a:pt x="347630" y="420449"/>
                  <a:pt x="347330" y="502919"/>
                </a:cubicBezTo>
                <a:close/>
                <a:moveTo>
                  <a:pt x="32389" y="502919"/>
                </a:moveTo>
                <a:lnTo>
                  <a:pt x="283399" y="502919"/>
                </a:lnTo>
                <a:cubicBezTo>
                  <a:pt x="282799" y="433345"/>
                  <a:pt x="284898" y="361971"/>
                  <a:pt x="284298" y="292396"/>
                </a:cubicBezTo>
                <a:lnTo>
                  <a:pt x="111558" y="0"/>
                </a:lnTo>
                <a:lnTo>
                  <a:pt x="0" y="1"/>
                </a:lnTo>
                <a:lnTo>
                  <a:pt x="119657" y="255509"/>
                </a:lnTo>
                <a:lnTo>
                  <a:pt x="33289" y="255509"/>
                </a:lnTo>
                <a:cubicBezTo>
                  <a:pt x="32989" y="337979"/>
                  <a:pt x="32688" y="420449"/>
                  <a:pt x="32389" y="502919"/>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spTree>
    <p:extLst>
      <p:ext uri="{BB962C8B-B14F-4D97-AF65-F5344CB8AC3E}">
        <p14:creationId xmlns:p14="http://schemas.microsoft.com/office/powerpoint/2010/main" val="3621786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2FA0A-1F7B-DD41-ECED-02B60BC46B10}"/>
              </a:ext>
            </a:extLst>
          </p:cNvPr>
          <p:cNvSpPr>
            <a:spLocks noGrp="1"/>
          </p:cNvSpPr>
          <p:nvPr>
            <p:ph type="title" hasCustomPrompt="1"/>
          </p:nvPr>
        </p:nvSpPr>
        <p:spPr>
          <a:xfrm>
            <a:off x="1904999" y="4955722"/>
            <a:ext cx="8001001" cy="669472"/>
          </a:xfrm>
        </p:spPr>
        <p:txBody>
          <a:bodyPr rtlCol="0" anchor="ctr">
            <a:normAutofit/>
          </a:bodyPr>
          <a:lstStyle>
            <a:lvl1pPr algn="r">
              <a:lnSpc>
                <a:spcPct val="120000"/>
              </a:lnSpc>
              <a:defRPr sz="1600" spc="0">
                <a:solidFill>
                  <a:schemeClr val="accent1"/>
                </a:solidFill>
                <a:latin typeface="+mn-lt"/>
              </a:defRPr>
            </a:lvl1pPr>
          </a:lstStyle>
          <a:p>
            <a:pPr rtl="0"/>
            <a:r>
              <a:rPr lang="es"/>
              <a:t>Autor de la cita</a:t>
            </a:r>
          </a:p>
        </p:txBody>
      </p:sp>
      <p:sp>
        <p:nvSpPr>
          <p:cNvPr id="7" name="Marcador de contenido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905000" y="1344168"/>
            <a:ext cx="8001000" cy="3291840"/>
          </a:xfrm>
        </p:spPr>
        <p:txBody>
          <a:bodyPr rtlCol="0" anchor="ctr">
            <a:normAutofit/>
          </a:bodyPr>
          <a:lstStyle>
            <a:lvl1pPr marL="164592" indent="-164592">
              <a:lnSpc>
                <a:spcPct val="100000"/>
              </a:lnSpc>
              <a:spcBef>
                <a:spcPts val="0"/>
              </a:spcBef>
              <a:buNone/>
              <a:defRPr sz="4400" cap="none" baseline="0">
                <a:latin typeface="+mj-lt"/>
              </a:defRPr>
            </a:lvl1pPr>
          </a:lstStyle>
          <a:p>
            <a:pPr lvl="0" rtl="0"/>
            <a:r>
              <a:rPr lang="es"/>
              <a:t>Haga clic para agregar una cita</a:t>
            </a:r>
          </a:p>
        </p:txBody>
      </p:sp>
      <p:sp>
        <p:nvSpPr>
          <p:cNvPr id="4" name="Marcador de pie de página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2459588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it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4893733"/>
            <a:ext cx="5638800" cy="788610"/>
          </a:xfrm>
        </p:spPr>
        <p:txBody>
          <a:bodyPr rtlCol="0" anchor="ctr">
            <a:normAutofit/>
          </a:bodyPr>
          <a:lstStyle>
            <a:lvl1pPr algn="r">
              <a:lnSpc>
                <a:spcPct val="120000"/>
              </a:lnSpc>
              <a:defRPr sz="1600" b="0" spc="0">
                <a:solidFill>
                  <a:schemeClr val="tx1"/>
                </a:solidFill>
                <a:latin typeface="+mn-lt"/>
              </a:defRPr>
            </a:lvl1pPr>
          </a:lstStyle>
          <a:p>
            <a:pPr rtl="0"/>
            <a:r>
              <a:rPr lang="es"/>
              <a:t>Autor de la cita</a:t>
            </a:r>
          </a:p>
        </p:txBody>
      </p:sp>
      <p:sp>
        <p:nvSpPr>
          <p:cNvPr id="7" name="Marcador de contenido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62666" y="1752600"/>
            <a:ext cx="8483601" cy="3083380"/>
          </a:xfrm>
        </p:spPr>
        <p:txBody>
          <a:bodyPr rtlCol="0" anchor="ctr">
            <a:normAutofit/>
          </a:bodyPr>
          <a:lstStyle>
            <a:lvl1pPr marL="0" indent="0">
              <a:lnSpc>
                <a:spcPct val="85000"/>
              </a:lnSpc>
              <a:spcBef>
                <a:spcPts val="0"/>
              </a:spcBef>
              <a:buNone/>
              <a:defRPr sz="4000" b="1" cap="all" baseline="0">
                <a:solidFill>
                  <a:schemeClr val="accent1"/>
                </a:solidFill>
                <a:latin typeface="+mj-lt"/>
              </a:defRPr>
            </a:lvl1pPr>
          </a:lstStyle>
          <a:p>
            <a:pPr lvl="0" rtl="0"/>
            <a:r>
              <a:rPr lang="es"/>
              <a:t>Haga clic para agregar una cita</a:t>
            </a:r>
          </a:p>
        </p:txBody>
      </p:sp>
      <p:sp>
        <p:nvSpPr>
          <p:cNvPr id="4" name="Marcador de pie de página 3">
            <a:extLst>
              <a:ext uri="{FF2B5EF4-FFF2-40B4-BE49-F238E27FC236}">
                <a16:creationId xmlns:a16="http://schemas.microsoft.com/office/drawing/2014/main" id="{B23912E3-7555-EAAB-BE83-59ED3B5C9E5B}"/>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C344C372-F7FA-5AA5-92C1-CF476A26623E}"/>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267204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 imagen 4">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82296"/>
            <a:ext cx="12192000" cy="6781800"/>
          </a:xfrm>
          <a:blipFill dpi="0" rotWithShape="1">
            <a:blip r:embed="rId2"/>
            <a:srcRect/>
            <a:stretch>
              <a:fillRect/>
            </a:stretch>
          </a:blipFill>
        </p:spPr>
        <p:txBody>
          <a:bodyPr rtlCol="0"/>
          <a:lstStyle>
            <a:lvl1pPr marL="0" indent="0">
              <a:buNone/>
              <a:defRPr/>
            </a:lvl1pPr>
          </a:lstStyle>
          <a:p>
            <a:pPr rtl="0"/>
            <a:r>
              <a:rPr lang="es"/>
              <a:t>   </a:t>
            </a:r>
          </a:p>
        </p:txBody>
      </p:sp>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0" y="3733800"/>
            <a:ext cx="4953000" cy="3112008"/>
          </a:xfrm>
          <a:solidFill>
            <a:schemeClr val="bg1">
              <a:alpha val="68000"/>
            </a:schemeClr>
          </a:solidFill>
        </p:spPr>
        <p:txBody>
          <a:bodyPr vert="horz" lIns="685800" tIns="1280160" rIns="365760" bIns="731520" rtlCol="0" anchor="b">
            <a:normAutofit/>
          </a:bodyPr>
          <a:lstStyle>
            <a:lvl1pPr>
              <a:defRPr lang="en-US" sz="38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8001000" y="685800"/>
            <a:ext cx="3581400" cy="1295400"/>
          </a:xfrm>
        </p:spPr>
        <p:txBody>
          <a:bodyPr vert="horz" lIns="91440" tIns="45720" rIns="91440" bIns="45720" rtlCol="0" anchor="t">
            <a:normAutofit/>
          </a:bodyPr>
          <a:lstStyle>
            <a:lvl1pPr marL="0" indent="0" algn="r">
              <a:lnSpc>
                <a:spcPct val="100000"/>
              </a:lnSpc>
              <a:buNone/>
              <a:defRPr lang="en-US" sz="2000" dirty="0"/>
            </a:lvl1pPr>
          </a:lstStyle>
          <a:p>
            <a:pPr lvl="0" rtl="0"/>
            <a:r>
              <a:rPr lang="es"/>
              <a:t>Haga clic para editar el estilo de subtítulo del patrón</a:t>
            </a:r>
          </a:p>
        </p:txBody>
      </p:sp>
      <p:sp>
        <p:nvSpPr>
          <p:cNvPr id="8" name="Marcador de pie de página 7">
            <a:extLst>
              <a:ext uri="{FF2B5EF4-FFF2-40B4-BE49-F238E27FC236}">
                <a16:creationId xmlns:a16="http://schemas.microsoft.com/office/drawing/2014/main" id="{9A6E6A4C-6C55-068A-43AA-78DB4D1D643B}"/>
              </a:ext>
            </a:extLst>
          </p:cNvPr>
          <p:cNvSpPr>
            <a:spLocks noGrp="1"/>
          </p:cNvSpPr>
          <p:nvPr>
            <p:ph type="ftr" sz="quarter" idx="15"/>
          </p:nvPr>
        </p:nvSpPr>
        <p:spPr>
          <a:xfrm>
            <a:off x="609600" y="6383147"/>
            <a:ext cx="3657600" cy="365125"/>
          </a:xfrm>
        </p:spPr>
        <p:txBody>
          <a:bodyPr rtlCol="0" anchor="b"/>
          <a:lstStyle/>
          <a:p>
            <a:pPr rtl="0"/>
            <a:r>
              <a:rPr lang="es"/>
              <a:t>Ejemplo de Texto de pie de página</a:t>
            </a:r>
          </a:p>
        </p:txBody>
      </p:sp>
      <p:sp>
        <p:nvSpPr>
          <p:cNvPr id="7" name="Marcador de fecha 6">
            <a:extLst>
              <a:ext uri="{FF2B5EF4-FFF2-40B4-BE49-F238E27FC236}">
                <a16:creationId xmlns:a16="http://schemas.microsoft.com/office/drawing/2014/main" id="{F991F941-2D53-CC10-7947-62237A245FE0}"/>
              </a:ext>
            </a:extLst>
          </p:cNvPr>
          <p:cNvSpPr>
            <a:spLocks noGrp="1"/>
          </p:cNvSpPr>
          <p:nvPr>
            <p:ph type="dt" sz="half" idx="14"/>
          </p:nvPr>
        </p:nvSpPr>
        <p:spPr>
          <a:xfrm>
            <a:off x="9220200" y="6383147"/>
            <a:ext cx="2362200" cy="365126"/>
          </a:xfrm>
        </p:spPr>
        <p:txBody>
          <a:bodyPr rtlCol="0" anchor="b"/>
          <a:lstStyle/>
          <a:p>
            <a:pPr rtl="0"/>
            <a:r>
              <a:rPr lang="en-US"/>
              <a:t>30/10/2025</a:t>
            </a:r>
            <a:endParaRPr lang="en-US" dirty="0"/>
          </a:p>
        </p:txBody>
      </p:sp>
      <p:sp>
        <p:nvSpPr>
          <p:cNvPr id="9" name="Marcador de número de diapositiva 8">
            <a:extLst>
              <a:ext uri="{FF2B5EF4-FFF2-40B4-BE49-F238E27FC236}">
                <a16:creationId xmlns:a16="http://schemas.microsoft.com/office/drawing/2014/main" id="{C1A2CCFF-14A7-08A8-4465-732CD8928728}"/>
              </a:ext>
            </a:extLst>
          </p:cNvPr>
          <p:cNvSpPr>
            <a:spLocks noGrp="1"/>
          </p:cNvSpPr>
          <p:nvPr>
            <p:ph type="sldNum" sz="quarter" idx="16"/>
          </p:nvPr>
        </p:nvSpPr>
        <p:spPr>
          <a:xfrm>
            <a:off x="11887200" y="6309360"/>
            <a:ext cx="201168" cy="438912"/>
          </a:xfrm>
        </p:spPr>
        <p:txBody>
          <a:bodyPr rtlCol="0"/>
          <a:lstStyle/>
          <a:p>
            <a:pPr rtl="0"/>
            <a:fld id="{AEAA3239-9EA4-4A65-A281-97F994456D9F}" type="slidenum">
              <a:rPr lang="en-US" smtClean="0"/>
              <a:t>‹Nº›</a:t>
            </a:fld>
            <a:endParaRPr lang="en-US" dirty="0"/>
          </a:p>
        </p:txBody>
      </p:sp>
    </p:spTree>
    <p:extLst>
      <p:ext uri="{BB962C8B-B14F-4D97-AF65-F5344CB8AC3E}">
        <p14:creationId xmlns:p14="http://schemas.microsoft.com/office/powerpoint/2010/main" val="422984308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3BB49-A328-F121-7F27-DEB7C3CC2B0F}"/>
              </a:ext>
            </a:extLst>
          </p:cNvPr>
          <p:cNvSpPr>
            <a:spLocks noGrp="1"/>
          </p:cNvSpPr>
          <p:nvPr>
            <p:ph type="title"/>
          </p:nvPr>
        </p:nvSpPr>
        <p:spPr>
          <a:xfrm>
            <a:off x="609600" y="640080"/>
            <a:ext cx="6577781" cy="999861"/>
          </a:xfrm>
        </p:spPr>
        <p:txBody>
          <a:bodyPr rtlCol="0" anchor="t"/>
          <a:lstStyle/>
          <a:p>
            <a:pPr rtl="0"/>
            <a:r>
              <a:rPr lang="es"/>
              <a:t>Haga clic para modificar el estilo de título del patrón</a:t>
            </a:r>
          </a:p>
        </p:txBody>
      </p:sp>
      <p:sp>
        <p:nvSpPr>
          <p:cNvPr id="4" name="Marcador de contenido 3">
            <a:extLst>
              <a:ext uri="{FF2B5EF4-FFF2-40B4-BE49-F238E27FC236}">
                <a16:creationId xmlns:a16="http://schemas.microsoft.com/office/drawing/2014/main" id="{6627D5A5-84C3-7EDE-A8EB-2DE057DE46AB}"/>
              </a:ext>
            </a:extLst>
          </p:cNvPr>
          <p:cNvSpPr>
            <a:spLocks noGrp="1"/>
          </p:cNvSpPr>
          <p:nvPr>
            <p:ph sz="quarter" idx="15"/>
          </p:nvPr>
        </p:nvSpPr>
        <p:spPr>
          <a:xfrm>
            <a:off x="1219200" y="2013526"/>
            <a:ext cx="4381500" cy="4014211"/>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10" name="Marcador de contenido 9">
            <a:extLst>
              <a:ext uri="{FF2B5EF4-FFF2-40B4-BE49-F238E27FC236}">
                <a16:creationId xmlns:a16="http://schemas.microsoft.com/office/drawing/2014/main" id="{D54150AE-A7C6-D328-35D7-F5B840930E3B}"/>
              </a:ext>
            </a:extLst>
          </p:cNvPr>
          <p:cNvSpPr>
            <a:spLocks noGrp="1"/>
          </p:cNvSpPr>
          <p:nvPr>
            <p:ph sz="quarter" idx="16"/>
          </p:nvPr>
        </p:nvSpPr>
        <p:spPr>
          <a:xfrm>
            <a:off x="6591026" y="2013526"/>
            <a:ext cx="4381774" cy="4014212"/>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C2BDD5A2-CE3E-3215-6DAA-F75C0D1229DA}"/>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897D0B7E-1A60-DA52-6965-92412B1C2F9F}"/>
              </a:ext>
            </a:extLst>
          </p:cNvPr>
          <p:cNvSpPr>
            <a:spLocks noGrp="1"/>
          </p:cNvSpPr>
          <p:nvPr>
            <p:ph type="dt" sz="half" idx="10"/>
          </p:nvPr>
        </p:nvSpPr>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196256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EE969-634D-6E32-D227-18E9282C6F9E}"/>
              </a:ext>
            </a:extLst>
          </p:cNvPr>
          <p:cNvSpPr>
            <a:spLocks noGrp="1"/>
          </p:cNvSpPr>
          <p:nvPr>
            <p:ph type="title"/>
          </p:nvPr>
        </p:nvSpPr>
        <p:spPr>
          <a:xfrm>
            <a:off x="609600" y="640080"/>
            <a:ext cx="7098890" cy="859492"/>
          </a:xfrm>
        </p:spPr>
        <p:txBody>
          <a:bodyPr rtlCol="0" anchor="t"/>
          <a:lstStyle/>
          <a:p>
            <a:pPr rtl="0"/>
            <a:r>
              <a:rPr lang="es"/>
              <a:t>Haga clic para modificar el estilo de título del patrón</a:t>
            </a:r>
          </a:p>
        </p:txBody>
      </p:sp>
      <p:sp>
        <p:nvSpPr>
          <p:cNvPr id="3" name="Marcador de texto 2">
            <a:extLst>
              <a:ext uri="{FF2B5EF4-FFF2-40B4-BE49-F238E27FC236}">
                <a16:creationId xmlns:a16="http://schemas.microsoft.com/office/drawing/2014/main" id="{61CD26D4-290A-F0ED-7D62-41EDA6FEC2B9}"/>
              </a:ext>
            </a:extLst>
          </p:cNvPr>
          <p:cNvSpPr>
            <a:spLocks noGrp="1"/>
          </p:cNvSpPr>
          <p:nvPr>
            <p:ph type="body" idx="1"/>
          </p:nvPr>
        </p:nvSpPr>
        <p:spPr>
          <a:xfrm>
            <a:off x="1215513" y="1600200"/>
            <a:ext cx="4381225" cy="559834"/>
          </a:xfrm>
        </p:spPr>
        <p:txBody>
          <a:bodyPr rtlCol="0"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Haga clic para modificar los estilos de texto del patrón</a:t>
            </a:r>
          </a:p>
        </p:txBody>
      </p:sp>
      <p:sp>
        <p:nvSpPr>
          <p:cNvPr id="6" name="Marcador de contenido 5">
            <a:extLst>
              <a:ext uri="{FF2B5EF4-FFF2-40B4-BE49-F238E27FC236}">
                <a16:creationId xmlns:a16="http://schemas.microsoft.com/office/drawing/2014/main" id="{5776AAF7-C632-FCD0-6A60-E0EA4A52F229}"/>
              </a:ext>
            </a:extLst>
          </p:cNvPr>
          <p:cNvSpPr>
            <a:spLocks noGrp="1"/>
          </p:cNvSpPr>
          <p:nvPr>
            <p:ph sz="quarter" idx="15"/>
          </p:nvPr>
        </p:nvSpPr>
        <p:spPr>
          <a:xfrm>
            <a:off x="1215513" y="2302065"/>
            <a:ext cx="4381500" cy="3717735"/>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texto 4">
            <a:extLst>
              <a:ext uri="{FF2B5EF4-FFF2-40B4-BE49-F238E27FC236}">
                <a16:creationId xmlns:a16="http://schemas.microsoft.com/office/drawing/2014/main" id="{06536620-C4F3-EEC3-DBF1-05196B1CBB55}"/>
              </a:ext>
            </a:extLst>
          </p:cNvPr>
          <p:cNvSpPr>
            <a:spLocks noGrp="1"/>
          </p:cNvSpPr>
          <p:nvPr>
            <p:ph type="body" sz="quarter" idx="3"/>
          </p:nvPr>
        </p:nvSpPr>
        <p:spPr>
          <a:xfrm>
            <a:off x="6579560" y="1600200"/>
            <a:ext cx="4381225" cy="559834"/>
          </a:xfrm>
        </p:spPr>
        <p:txBody>
          <a:bodyPr rtlCol="0"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Haga clic para modificar los estilos de texto del patrón</a:t>
            </a:r>
          </a:p>
        </p:txBody>
      </p:sp>
      <p:sp>
        <p:nvSpPr>
          <p:cNvPr id="12" name="Marcador de contenido 11">
            <a:extLst>
              <a:ext uri="{FF2B5EF4-FFF2-40B4-BE49-F238E27FC236}">
                <a16:creationId xmlns:a16="http://schemas.microsoft.com/office/drawing/2014/main" id="{CD998360-6973-27D8-8B08-ACAE10572B32}"/>
              </a:ext>
            </a:extLst>
          </p:cNvPr>
          <p:cNvSpPr>
            <a:spLocks noGrp="1"/>
          </p:cNvSpPr>
          <p:nvPr>
            <p:ph sz="quarter" idx="16"/>
          </p:nvPr>
        </p:nvSpPr>
        <p:spPr>
          <a:xfrm>
            <a:off x="6594989" y="2302065"/>
            <a:ext cx="4381775" cy="3717735"/>
          </a:xfrm>
        </p:spPr>
        <p:txBody>
          <a:bodyPr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8" name="Marcador de pie de página 7">
            <a:extLst>
              <a:ext uri="{FF2B5EF4-FFF2-40B4-BE49-F238E27FC236}">
                <a16:creationId xmlns:a16="http://schemas.microsoft.com/office/drawing/2014/main" id="{949D76D8-9033-26CF-BF4C-AECCC685C177}"/>
              </a:ext>
            </a:extLst>
          </p:cNvPr>
          <p:cNvSpPr>
            <a:spLocks noGrp="1"/>
          </p:cNvSpPr>
          <p:nvPr>
            <p:ph type="ftr" sz="quarter" idx="11"/>
          </p:nvPr>
        </p:nvSpPr>
        <p:spPr/>
        <p:txBody>
          <a:bodyPr rtlCol="0"/>
          <a:lstStyle/>
          <a:p>
            <a:pPr rtl="0"/>
            <a:r>
              <a:rPr lang="es"/>
              <a:t>Ejemplo de Texto de pie de página</a:t>
            </a:r>
          </a:p>
        </p:txBody>
      </p:sp>
      <p:sp>
        <p:nvSpPr>
          <p:cNvPr id="7" name="Marcador de fecha 6">
            <a:extLst>
              <a:ext uri="{FF2B5EF4-FFF2-40B4-BE49-F238E27FC236}">
                <a16:creationId xmlns:a16="http://schemas.microsoft.com/office/drawing/2014/main" id="{4E3B3581-658A-8487-F9CB-E79F2BFF27E4}"/>
              </a:ext>
            </a:extLst>
          </p:cNvPr>
          <p:cNvSpPr>
            <a:spLocks noGrp="1"/>
          </p:cNvSpPr>
          <p:nvPr>
            <p:ph type="dt" sz="half" idx="10"/>
          </p:nvPr>
        </p:nvSpPr>
        <p:spPr/>
        <p:txBody>
          <a:bodyPr rtlCol="0"/>
          <a:lstStyle/>
          <a:p>
            <a:pPr rtl="0"/>
            <a:r>
              <a:rPr lang="en-US"/>
              <a:t>30/10/2025</a:t>
            </a:r>
          </a:p>
        </p:txBody>
      </p:sp>
      <p:sp>
        <p:nvSpPr>
          <p:cNvPr id="9" name="Marcador de número de diapositiva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2599868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A9F42-7FF7-F803-C075-BC4968D35E34}"/>
              </a:ext>
            </a:extLst>
          </p:cNvPr>
          <p:cNvSpPr>
            <a:spLocks noGrp="1"/>
          </p:cNvSpPr>
          <p:nvPr>
            <p:ph type="title"/>
          </p:nvPr>
        </p:nvSpPr>
        <p:spPr>
          <a:xfrm>
            <a:off x="609600" y="640080"/>
            <a:ext cx="5943600" cy="960120"/>
          </a:xfrm>
        </p:spPr>
        <p:txBody>
          <a:bodyPr rtlCol="0" anchor="t"/>
          <a:lstStyle/>
          <a:p>
            <a:pPr rtl="0"/>
            <a:r>
              <a:rPr lang="es"/>
              <a:t>Haga clic para modificar el estilo de título del patrón</a:t>
            </a:r>
          </a:p>
        </p:txBody>
      </p:sp>
      <p:sp>
        <p:nvSpPr>
          <p:cNvPr id="4" name="Marcador de pie de página 3">
            <a:extLst>
              <a:ext uri="{FF2B5EF4-FFF2-40B4-BE49-F238E27FC236}">
                <a16:creationId xmlns:a16="http://schemas.microsoft.com/office/drawing/2014/main" id="{6B968DDD-323F-89A1-84E3-DDBA626D9386}"/>
              </a:ext>
            </a:extLst>
          </p:cNvPr>
          <p:cNvSpPr>
            <a:spLocks noGrp="1"/>
          </p:cNvSpPr>
          <p:nvPr>
            <p:ph type="ftr" sz="quarter" idx="11"/>
          </p:nvPr>
        </p:nvSpPr>
        <p:spPr/>
        <p:txBody>
          <a:bodyPr rtlCol="0"/>
          <a:lstStyle/>
          <a:p>
            <a:pPr rtl="0"/>
            <a:r>
              <a:rPr lang="es"/>
              <a:t>Texto de ejemplo para el pie de página</a:t>
            </a:r>
          </a:p>
        </p:txBody>
      </p:sp>
      <p:sp>
        <p:nvSpPr>
          <p:cNvPr id="3" name="Marcador de fecha 2">
            <a:extLst>
              <a:ext uri="{FF2B5EF4-FFF2-40B4-BE49-F238E27FC236}">
                <a16:creationId xmlns:a16="http://schemas.microsoft.com/office/drawing/2014/main" id="{E89E8268-7232-2944-F1BD-399F9419B563}"/>
              </a:ext>
            </a:extLst>
          </p:cNvPr>
          <p:cNvSpPr>
            <a:spLocks noGrp="1"/>
          </p:cNvSpPr>
          <p:nvPr>
            <p:ph type="dt" sz="half" idx="10"/>
          </p:nvPr>
        </p:nvSpPr>
        <p:spPr/>
        <p:txBody>
          <a:bodyPr rtlCol="0"/>
          <a:lstStyle/>
          <a:p>
            <a:pPr rtl="0"/>
            <a:r>
              <a:rPr lang="en-US"/>
              <a:t>30/10/2025</a:t>
            </a:r>
          </a:p>
        </p:txBody>
      </p:sp>
      <p:sp>
        <p:nvSpPr>
          <p:cNvPr id="5" name="Marcador de número de diapositiva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630618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acío">
    <p:spTree>
      <p:nvGrpSpPr>
        <p:cNvPr id="1" name=""/>
        <p:cNvGrpSpPr/>
        <p:nvPr/>
      </p:nvGrpSpPr>
      <p:grpSpPr>
        <a:xfrm>
          <a:off x="0" y="0"/>
          <a:ext cx="0" cy="0"/>
          <a:chOff x="0" y="0"/>
          <a:chExt cx="0" cy="0"/>
        </a:xfrm>
      </p:grpSpPr>
      <p:sp>
        <p:nvSpPr>
          <p:cNvPr id="3" name="Marcador de pie de página 2">
            <a:extLst>
              <a:ext uri="{FF2B5EF4-FFF2-40B4-BE49-F238E27FC236}">
                <a16:creationId xmlns:a16="http://schemas.microsoft.com/office/drawing/2014/main" id="{10EAA6C9-A7F3-19F1-D17C-A1D83FAF553F}"/>
              </a:ext>
            </a:extLst>
          </p:cNvPr>
          <p:cNvSpPr>
            <a:spLocks noGrp="1"/>
          </p:cNvSpPr>
          <p:nvPr>
            <p:ph type="ftr" sz="quarter" idx="11"/>
          </p:nvPr>
        </p:nvSpPr>
        <p:spPr/>
        <p:txBody>
          <a:bodyPr rtlCol="0"/>
          <a:lstStyle/>
          <a:p>
            <a:pPr rtl="0"/>
            <a:r>
              <a:rPr lang="es"/>
              <a:t>Ejemplo de Texto de pie de página</a:t>
            </a:r>
          </a:p>
        </p:txBody>
      </p:sp>
      <p:sp>
        <p:nvSpPr>
          <p:cNvPr id="2" name="Marcador de fecha 1">
            <a:extLst>
              <a:ext uri="{FF2B5EF4-FFF2-40B4-BE49-F238E27FC236}">
                <a16:creationId xmlns:a16="http://schemas.microsoft.com/office/drawing/2014/main" id="{49BC4D82-0182-501C-9231-46767680476E}"/>
              </a:ext>
            </a:extLst>
          </p:cNvPr>
          <p:cNvSpPr>
            <a:spLocks noGrp="1"/>
          </p:cNvSpPr>
          <p:nvPr>
            <p:ph type="dt" sz="half" idx="10"/>
          </p:nvPr>
        </p:nvSpPr>
        <p:spPr/>
        <p:txBody>
          <a:bodyPr rtlCol="0"/>
          <a:lstStyle/>
          <a:p>
            <a:pPr rtl="0"/>
            <a:r>
              <a:rPr lang="en-US"/>
              <a:t>30/10/2025</a:t>
            </a:r>
          </a:p>
        </p:txBody>
      </p:sp>
      <p:sp>
        <p:nvSpPr>
          <p:cNvPr id="4" name="Marcador de número de diapositiva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27490677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0C37F-77BE-E128-4248-D001C39E79C6}"/>
              </a:ext>
            </a:extLst>
          </p:cNvPr>
          <p:cNvSpPr>
            <a:spLocks noGrp="1"/>
          </p:cNvSpPr>
          <p:nvPr>
            <p:ph type="title"/>
          </p:nvPr>
        </p:nvSpPr>
        <p:spPr>
          <a:xfrm>
            <a:off x="609600" y="640080"/>
            <a:ext cx="3755136" cy="2542032"/>
          </a:xfrm>
        </p:spPr>
        <p:txBody>
          <a:bodyPr rtlCol="0" anchor="t">
            <a:noAutofit/>
          </a:bodyPr>
          <a:lstStyle>
            <a:lvl1pPr>
              <a:defRPr sz="3200"/>
            </a:lvl1pPr>
          </a:lstStyle>
          <a:p>
            <a:pPr rtl="0"/>
            <a:r>
              <a:rPr lang="es"/>
              <a:t>Haga clic para modificar el estilo de título del patrón</a:t>
            </a:r>
          </a:p>
        </p:txBody>
      </p:sp>
      <p:sp>
        <p:nvSpPr>
          <p:cNvPr id="4" name="Marcador de texto 3">
            <a:extLst>
              <a:ext uri="{FF2B5EF4-FFF2-40B4-BE49-F238E27FC236}">
                <a16:creationId xmlns:a16="http://schemas.microsoft.com/office/drawing/2014/main" id="{EC0EEBFB-2026-6A35-33ED-F008376B67A0}"/>
              </a:ext>
            </a:extLst>
          </p:cNvPr>
          <p:cNvSpPr>
            <a:spLocks noGrp="1"/>
          </p:cNvSpPr>
          <p:nvPr>
            <p:ph type="body" sz="half" idx="2"/>
          </p:nvPr>
        </p:nvSpPr>
        <p:spPr>
          <a:xfrm>
            <a:off x="609600" y="3657600"/>
            <a:ext cx="3124200" cy="2362200"/>
          </a:xfrm>
        </p:spPr>
        <p:txBody>
          <a:bodyPr rtlCol="0" anchor="b">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Haga clic para modificar los estilos de texto del patrón</a:t>
            </a:r>
          </a:p>
        </p:txBody>
      </p:sp>
      <p:sp>
        <p:nvSpPr>
          <p:cNvPr id="3" name="Marcador de contenido 2">
            <a:extLst>
              <a:ext uri="{FF2B5EF4-FFF2-40B4-BE49-F238E27FC236}">
                <a16:creationId xmlns:a16="http://schemas.microsoft.com/office/drawing/2014/main" id="{2F3B20A8-A604-C977-02C0-083BA8663484}"/>
              </a:ext>
            </a:extLst>
          </p:cNvPr>
          <p:cNvSpPr>
            <a:spLocks noGrp="1"/>
          </p:cNvSpPr>
          <p:nvPr>
            <p:ph idx="1"/>
          </p:nvPr>
        </p:nvSpPr>
        <p:spPr>
          <a:xfrm>
            <a:off x="4991100" y="658368"/>
            <a:ext cx="6583866" cy="536143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a:extLst>
              <a:ext uri="{FF2B5EF4-FFF2-40B4-BE49-F238E27FC236}">
                <a16:creationId xmlns:a16="http://schemas.microsoft.com/office/drawing/2014/main" id="{9C85A215-184B-2105-0279-ED02F6445831}"/>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93F05638-7A56-469A-825A-1DFA600254C8}"/>
              </a:ext>
            </a:extLst>
          </p:cNvPr>
          <p:cNvSpPr>
            <a:spLocks noGrp="1"/>
          </p:cNvSpPr>
          <p:nvPr>
            <p:ph type="dt" sz="half" idx="10"/>
          </p:nvPr>
        </p:nvSpPr>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9411960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B06A09-98CF-FAC2-3708-AECC4360C651}"/>
              </a:ext>
            </a:extLst>
          </p:cNvPr>
          <p:cNvSpPr>
            <a:spLocks noGrp="1"/>
          </p:cNvSpPr>
          <p:nvPr>
            <p:ph type="title"/>
          </p:nvPr>
        </p:nvSpPr>
        <p:spPr>
          <a:xfrm>
            <a:off x="609600" y="640080"/>
            <a:ext cx="3733800" cy="1621111"/>
          </a:xfrm>
        </p:spPr>
        <p:txBody>
          <a:bodyPr rtlCol="0" anchor="t">
            <a:noAutofit/>
          </a:bodyPr>
          <a:lstStyle>
            <a:lvl1pPr>
              <a:defRPr sz="3200"/>
            </a:lvl1pPr>
          </a:lstStyle>
          <a:p>
            <a:pPr rtl="0"/>
            <a:r>
              <a:rPr lang="es"/>
              <a:t>Haga clic para modificar el estilo de título del patrón</a:t>
            </a:r>
          </a:p>
        </p:txBody>
      </p:sp>
      <p:sp>
        <p:nvSpPr>
          <p:cNvPr id="4" name="Marcador de texto 3">
            <a:extLst>
              <a:ext uri="{FF2B5EF4-FFF2-40B4-BE49-F238E27FC236}">
                <a16:creationId xmlns:a16="http://schemas.microsoft.com/office/drawing/2014/main" id="{F32C4A61-EF2A-C5A5-B150-4448600B3937}"/>
              </a:ext>
            </a:extLst>
          </p:cNvPr>
          <p:cNvSpPr>
            <a:spLocks noGrp="1"/>
          </p:cNvSpPr>
          <p:nvPr>
            <p:ph type="body" sz="half" idx="2"/>
          </p:nvPr>
        </p:nvSpPr>
        <p:spPr>
          <a:xfrm>
            <a:off x="609600" y="2895600"/>
            <a:ext cx="3124200" cy="3124200"/>
          </a:xfrm>
        </p:spPr>
        <p:txBody>
          <a:bodyPr rtlCol="0"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
              <a:t>Haga clic para modificar los estilos de texto del patrón</a:t>
            </a:r>
          </a:p>
        </p:txBody>
      </p:sp>
      <p:sp>
        <p:nvSpPr>
          <p:cNvPr id="3" name="Marcador de posición de imagen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600700" y="698756"/>
            <a:ext cx="5981700" cy="5549644"/>
          </a:xfrm>
          <a:blipFill dpi="0" rotWithShape="1">
            <a:blip r:embed="rId2"/>
            <a:srcRect/>
            <a:stretch>
              <a:fillRect/>
            </a:stretch>
          </a:blipFill>
          <a:ln>
            <a:solidFill>
              <a:schemeClr val="accent1"/>
            </a:solidFill>
          </a:ln>
        </p:spPr>
        <p:txBody>
          <a:bodyPr rtlCol="0">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
              <a:t>   </a:t>
            </a:r>
          </a:p>
        </p:txBody>
      </p:sp>
      <p:sp>
        <p:nvSpPr>
          <p:cNvPr id="6" name="Marcador de pie de página 5">
            <a:extLst>
              <a:ext uri="{FF2B5EF4-FFF2-40B4-BE49-F238E27FC236}">
                <a16:creationId xmlns:a16="http://schemas.microsoft.com/office/drawing/2014/main" id="{7FDC75DA-9A78-9AB9-7171-95A08CC51C56}"/>
              </a:ext>
            </a:extLst>
          </p:cNvPr>
          <p:cNvSpPr>
            <a:spLocks noGrp="1"/>
          </p:cNvSpPr>
          <p:nvPr>
            <p:ph type="ftr" sz="quarter" idx="11"/>
          </p:nvPr>
        </p:nvSpPr>
        <p:spPr/>
        <p:txBody>
          <a:bodyPr rtlCol="0"/>
          <a:lstStyle/>
          <a:p>
            <a:pPr rtl="0"/>
            <a:r>
              <a:rPr lang="es"/>
              <a:t>Ejemplo de Texto de pie de página</a:t>
            </a:r>
          </a:p>
        </p:txBody>
      </p:sp>
      <p:sp>
        <p:nvSpPr>
          <p:cNvPr id="5" name="Marcador de fecha 4">
            <a:extLst>
              <a:ext uri="{FF2B5EF4-FFF2-40B4-BE49-F238E27FC236}">
                <a16:creationId xmlns:a16="http://schemas.microsoft.com/office/drawing/2014/main" id="{920B235E-39C7-4C78-20EF-DB48ECD9CB90}"/>
              </a:ext>
            </a:extLst>
          </p:cNvPr>
          <p:cNvSpPr>
            <a:spLocks noGrp="1"/>
          </p:cNvSpPr>
          <p:nvPr>
            <p:ph type="dt" sz="half" idx="10"/>
          </p:nvPr>
        </p:nvSpPr>
        <p:spPr/>
        <p:txBody>
          <a:bodyPr rtlCol="0"/>
          <a:lstStyle/>
          <a:p>
            <a:pPr rtl="0"/>
            <a:r>
              <a:rPr lang="en-US"/>
              <a:t>30/10/2025</a:t>
            </a:r>
          </a:p>
        </p:txBody>
      </p:sp>
      <p:sp>
        <p:nvSpPr>
          <p:cNvPr id="7" name="Marcador de número de diapositiva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6502611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685800"/>
            <a:ext cx="7086600" cy="1828800"/>
          </a:xfrm>
        </p:spPr>
        <p:txBody>
          <a:bodyPr rtlCol="0" anchor="t">
            <a:normAutofit/>
          </a:bodyPr>
          <a:lstStyle>
            <a:lvl1pPr>
              <a:defRPr sz="4400"/>
            </a:lvl1pPr>
          </a:lstStyle>
          <a:p>
            <a:pPr rtl="0"/>
            <a:r>
              <a:rPr lang="es"/>
              <a:t>Haga clic para modificar el estilo de título del patrón</a:t>
            </a:r>
          </a:p>
        </p:txBody>
      </p:sp>
      <p:sp>
        <p:nvSpPr>
          <p:cNvPr id="8" name="Marcador de contenido 7">
            <a:extLst>
              <a:ext uri="{FF2B5EF4-FFF2-40B4-BE49-F238E27FC236}">
                <a16:creationId xmlns:a16="http://schemas.microsoft.com/office/drawing/2014/main" id="{C7E1FCC9-2D1D-9C6B-8C9A-E3D0A77DBEF0}"/>
              </a:ext>
            </a:extLst>
          </p:cNvPr>
          <p:cNvSpPr>
            <a:spLocks noGrp="1"/>
          </p:cNvSpPr>
          <p:nvPr>
            <p:ph sz="quarter" idx="13"/>
          </p:nvPr>
        </p:nvSpPr>
        <p:spPr>
          <a:xfrm>
            <a:off x="609600" y="3276600"/>
            <a:ext cx="10363200" cy="2743200"/>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4136668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nclusión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7433D9-FD02-59E2-0F81-A0B7201D2DA0}"/>
              </a:ext>
            </a:extLst>
          </p:cNvPr>
          <p:cNvSpPr>
            <a:spLocks noGrp="1"/>
          </p:cNvSpPr>
          <p:nvPr>
            <p:ph type="title"/>
          </p:nvPr>
        </p:nvSpPr>
        <p:spPr>
          <a:xfrm>
            <a:off x="609600" y="3962400"/>
            <a:ext cx="4991100" cy="2057400"/>
          </a:xfrm>
        </p:spPr>
        <p:txBody>
          <a:bodyPr rtlCol="0" anchor="b">
            <a:noAutofit/>
          </a:bodyPr>
          <a:lstStyle>
            <a:lvl1pPr>
              <a:defRPr sz="4400"/>
            </a:lvl1pPr>
          </a:lstStyle>
          <a:p>
            <a:pPr rtl="0"/>
            <a:r>
              <a:rPr lang="es"/>
              <a:t>Haga clic para modificar el estilo de título del patrón</a:t>
            </a:r>
          </a:p>
        </p:txBody>
      </p:sp>
      <p:sp>
        <p:nvSpPr>
          <p:cNvPr id="7" name="Marcador de contenido 6">
            <a:extLst>
              <a:ext uri="{FF2B5EF4-FFF2-40B4-BE49-F238E27FC236}">
                <a16:creationId xmlns:a16="http://schemas.microsoft.com/office/drawing/2014/main" id="{053FFEDA-E57B-DF13-2394-A1514E15F85A}"/>
              </a:ext>
            </a:extLst>
          </p:cNvPr>
          <p:cNvSpPr>
            <a:spLocks noGrp="1"/>
          </p:cNvSpPr>
          <p:nvPr>
            <p:ph sz="quarter" idx="14"/>
          </p:nvPr>
        </p:nvSpPr>
        <p:spPr>
          <a:xfrm>
            <a:off x="8001000" y="1295400"/>
            <a:ext cx="2971800" cy="3276600"/>
          </a:xfrm>
        </p:spPr>
        <p:txBody>
          <a:bodyPr rtlCol="0">
            <a:normAutofit/>
          </a:bodyPr>
          <a:lstStyle>
            <a:lvl1pPr marL="0" indent="0">
              <a:lnSpc>
                <a:spcPct val="120000"/>
              </a:lnSpc>
              <a:buNone/>
              <a:defRPr sz="1600"/>
            </a:lvl1pPr>
            <a:lvl2pPr marL="228600" indent="0">
              <a:lnSpc>
                <a:spcPct val="120000"/>
              </a:lnSpc>
              <a:buNone/>
              <a:defRPr sz="1400"/>
            </a:lvl2pPr>
            <a:lvl3pPr marL="457200" indent="0">
              <a:lnSpc>
                <a:spcPct val="120000"/>
              </a:lnSpc>
              <a:buNone/>
              <a:defRPr sz="1200"/>
            </a:lvl3pPr>
            <a:lvl4pPr marL="685800" indent="0">
              <a:lnSpc>
                <a:spcPct val="120000"/>
              </a:lnSpc>
              <a:buNone/>
              <a:defRPr sz="1200"/>
            </a:lvl4pPr>
            <a:lvl5pPr marL="914400" indent="0">
              <a:lnSpc>
                <a:spcPct val="120000"/>
              </a:lnSpc>
              <a:buNone/>
              <a:defRPr sz="1100"/>
            </a:lvl5p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B17E6B5E-6174-FD5C-41E8-FFC44C650D7E}"/>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0B9485D1-E172-8F0A-A425-3097B3ABCFB4}"/>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46785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609601" y="656034"/>
            <a:ext cx="6811477" cy="3687366"/>
          </a:xfrm>
        </p:spPr>
        <p:txBody>
          <a:bodyPr vert="horz" lIns="91440" tIns="45720" rIns="91440" bIns="45720" rtlCol="0" anchor="t">
            <a:normAutofit/>
          </a:bodyPr>
          <a:lstStyle>
            <a:lvl1pPr>
              <a:defRPr lang="en-US" sz="44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8610599" y="4693206"/>
            <a:ext cx="2971799" cy="1326594"/>
          </a:xfrm>
        </p:spPr>
        <p:txBody>
          <a:bodyPr vert="horz" lIns="91440" tIns="45720" rIns="91440" bIns="45720" rtlCol="0" anchor="b">
            <a:normAutofit/>
          </a:bodyPr>
          <a:lstStyle>
            <a:lvl1pPr marL="0" indent="0" algn="r">
              <a:lnSpc>
                <a:spcPct val="110000"/>
              </a:lnSpc>
              <a:buNone/>
              <a:defRPr lang="en-US" sz="1800" dirty="0"/>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09601" y="6386039"/>
            <a:ext cx="2590800" cy="365125"/>
          </a:xfrm>
        </p:spPr>
        <p:txBody>
          <a:bodyPr rtlCol="0"/>
          <a:lstStyle/>
          <a:p>
            <a:pPr rtl="0"/>
            <a:r>
              <a:rPr lang="es"/>
              <a:t>Texto de pie de página de muestra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15763750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ítulo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6E9A-8E96-CD8C-7598-F87632CD81CF}"/>
              </a:ext>
            </a:extLst>
          </p:cNvPr>
          <p:cNvSpPr>
            <a:spLocks noGrp="1"/>
          </p:cNvSpPr>
          <p:nvPr>
            <p:ph type="ctrTitle"/>
          </p:nvPr>
        </p:nvSpPr>
        <p:spPr>
          <a:xfrm>
            <a:off x="5181600" y="3276600"/>
            <a:ext cx="6400800" cy="2743200"/>
          </a:xfrm>
        </p:spPr>
        <p:txBody>
          <a:bodyPr vert="horz" lIns="91440" tIns="45720" rIns="91440" bIns="45720" rtlCol="0" anchor="b">
            <a:normAutofit/>
          </a:bodyPr>
          <a:lstStyle>
            <a:lvl1pPr algn="r">
              <a:defRPr lang="en-US" sz="5400" dirty="0"/>
            </a:lvl1pPr>
          </a:lstStyle>
          <a:p>
            <a:pPr lvl="0" rtl="0"/>
            <a:r>
              <a:rPr lang="es"/>
              <a:t>Haga clic para modificar el estilo de título del patrón</a:t>
            </a:r>
          </a:p>
        </p:txBody>
      </p:sp>
      <p:sp>
        <p:nvSpPr>
          <p:cNvPr id="3" name="Subtítulo 2">
            <a:extLst>
              <a:ext uri="{FF2B5EF4-FFF2-40B4-BE49-F238E27FC236}">
                <a16:creationId xmlns:a16="http://schemas.microsoft.com/office/drawing/2014/main" id="{2BDC76B8-60F6-62D3-9F73-E81662203017}"/>
              </a:ext>
            </a:extLst>
          </p:cNvPr>
          <p:cNvSpPr>
            <a:spLocks noGrp="1"/>
          </p:cNvSpPr>
          <p:nvPr>
            <p:ph type="subTitle" idx="1"/>
          </p:nvPr>
        </p:nvSpPr>
        <p:spPr>
          <a:xfrm>
            <a:off x="635000" y="685800"/>
            <a:ext cx="2870200" cy="1904952"/>
          </a:xfrm>
        </p:spPr>
        <p:txBody>
          <a:bodyPr vert="horz" lIns="91440" tIns="45720" rIns="91440" bIns="45720" rtlCol="0">
            <a:normAutofit/>
          </a:bodyPr>
          <a:lstStyle>
            <a:lvl1pPr marL="0" indent="0">
              <a:lnSpc>
                <a:spcPct val="120000"/>
              </a:lnSpc>
              <a:buNone/>
              <a:defRPr lang="en-US" sz="1600" dirty="0"/>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04829" y="6382512"/>
            <a:ext cx="2805405" cy="365125"/>
          </a:xfrm>
        </p:spPr>
        <p:txBody>
          <a:bodyPr rtlCol="0"/>
          <a:lstStyle/>
          <a:p>
            <a:pPr rtl="0"/>
            <a:r>
              <a:rPr lang="es"/>
              <a:t>Ejemplo de Texto de pie de página</a:t>
            </a:r>
            <a:endParaRPr lang="en-US" dirty="0"/>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9753600" y="6382512"/>
            <a:ext cx="1828799" cy="365125"/>
          </a:xfrm>
        </p:spPr>
        <p:txBody>
          <a:bodyPr rtlCol="0"/>
          <a:lstStyle/>
          <a:p>
            <a:pPr rtl="0"/>
            <a:r>
              <a:rPr lang="en-US"/>
              <a:t>30/10/2025</a:t>
            </a:r>
            <a:endParaRPr lang="en-US" dirty="0"/>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8441053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3">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239ECC0-DD56-24DC-08CB-4B2E073AB3E1}"/>
              </a:ext>
            </a:extLst>
          </p:cNvPr>
          <p:cNvSpPr>
            <a:spLocks noGrp="1"/>
          </p:cNvSpPr>
          <p:nvPr>
            <p:ph type="title"/>
          </p:nvPr>
        </p:nvSpPr>
        <p:spPr>
          <a:xfrm>
            <a:off x="594360" y="2286000"/>
            <a:ext cx="6647688" cy="3730752"/>
          </a:xfrm>
        </p:spPr>
        <p:txBody>
          <a:bodyPr rtlCol="0" anchor="b"/>
          <a:lstStyle>
            <a:lvl1pPr>
              <a:defRPr sz="4400"/>
            </a:lvl1pPr>
          </a:lstStyle>
          <a:p>
            <a:pPr rtl="0"/>
            <a:r>
              <a:rPr lang="es"/>
              <a:t>Haga clic para modificar el estilo de título del patrón</a:t>
            </a:r>
          </a:p>
        </p:txBody>
      </p:sp>
      <p:sp>
        <p:nvSpPr>
          <p:cNvPr id="9" name="Subtítulo 2">
            <a:extLst>
              <a:ext uri="{FF2B5EF4-FFF2-40B4-BE49-F238E27FC236}">
                <a16:creationId xmlns:a16="http://schemas.microsoft.com/office/drawing/2014/main" id="{78265344-2B1E-0A34-C666-C57CDBE40BCE}"/>
              </a:ext>
            </a:extLst>
          </p:cNvPr>
          <p:cNvSpPr>
            <a:spLocks noGrp="1"/>
          </p:cNvSpPr>
          <p:nvPr>
            <p:ph type="subTitle" idx="1"/>
          </p:nvPr>
        </p:nvSpPr>
        <p:spPr>
          <a:xfrm>
            <a:off x="8037576" y="685800"/>
            <a:ext cx="3557016" cy="1033272"/>
          </a:xfrm>
        </p:spPr>
        <p:txBody>
          <a:bodyPr vert="horz" lIns="91440" tIns="45720" rIns="91440" bIns="45720" rtlCol="0">
            <a:normAutofit/>
          </a:bodyPr>
          <a:lstStyle>
            <a:lvl1pPr marL="0" indent="0">
              <a:lnSpc>
                <a:spcPct val="110000"/>
              </a:lnSpc>
              <a:buNone/>
              <a:defRPr lang="en-US" sz="1600" dirty="0"/>
            </a:lvl1pPr>
          </a:lstStyle>
          <a:p>
            <a:pPr lvl="0" rtl="0"/>
            <a:r>
              <a:rPr lang="es"/>
              <a:t>Haga clic para editar el estilo de subtítulo del patrón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p:txBody>
          <a:bodyPr rtlCol="0"/>
          <a:lstStyle/>
          <a:p>
            <a:pPr rtl="0"/>
            <a:r>
              <a:rPr lang="en-US"/>
              <a:t>30/10/2025</a:t>
            </a:r>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334390587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09599" y="2667000"/>
            <a:ext cx="6934201" cy="3730752"/>
          </a:xfrm>
        </p:spPr>
        <p:txBody>
          <a:bodyPr vert="horz" lIns="91440" tIns="45720" rIns="91440" bIns="45720" rtlCol="0" anchor="b">
            <a:normAutofit/>
          </a:bodyPr>
          <a:lstStyle>
            <a:lvl1pPr>
              <a:defRPr lang="en-US" sz="6000" dirty="0"/>
            </a:lvl1pPr>
          </a:lstStyle>
          <a:p>
            <a:pPr lvl="0" rtl="0"/>
            <a:r>
              <a:rPr lang="es"/>
              <a:t>Encabezado de sección</a:t>
            </a:r>
          </a:p>
        </p:txBody>
      </p:sp>
      <p:sp>
        <p:nvSpPr>
          <p:cNvPr id="5" name="Marcador de pie de página 4">
            <a:extLst>
              <a:ext uri="{FF2B5EF4-FFF2-40B4-BE49-F238E27FC236}">
                <a16:creationId xmlns:a16="http://schemas.microsoft.com/office/drawing/2014/main" id="{5B407A58-3351-E479-1A0C-2FF49FA42707}"/>
              </a:ext>
            </a:extLst>
          </p:cNvPr>
          <p:cNvSpPr>
            <a:spLocks noGrp="1"/>
          </p:cNvSpPr>
          <p:nvPr>
            <p:ph type="ftr" sz="quarter" idx="11"/>
          </p:nvPr>
        </p:nvSpPr>
        <p:spPr>
          <a:xfrm>
            <a:off x="616757" y="6385560"/>
            <a:ext cx="2583644" cy="365125"/>
          </a:xfrm>
        </p:spPr>
        <p:txBody>
          <a:bodyPr rtlCol="0"/>
          <a:lstStyle/>
          <a:p>
            <a:pPr rtl="0"/>
            <a:r>
              <a:rPr lang="es"/>
              <a:t>Ejemplo de Texto de pie de página</a:t>
            </a:r>
          </a:p>
        </p:txBody>
      </p:sp>
      <p:sp>
        <p:nvSpPr>
          <p:cNvPr id="4" name="Marcador de fecha 3">
            <a:extLst>
              <a:ext uri="{FF2B5EF4-FFF2-40B4-BE49-F238E27FC236}">
                <a16:creationId xmlns:a16="http://schemas.microsoft.com/office/drawing/2014/main" id="{EAE2DAFA-435E-AAF9-8B67-495E5AFDCD91}"/>
              </a:ext>
            </a:extLst>
          </p:cNvPr>
          <p:cNvSpPr>
            <a:spLocks noGrp="1"/>
          </p:cNvSpPr>
          <p:nvPr>
            <p:ph type="dt" sz="half" idx="10"/>
          </p:nvPr>
        </p:nvSpPr>
        <p:spPr>
          <a:xfrm>
            <a:off x="9753600" y="6388210"/>
            <a:ext cx="1821644" cy="365125"/>
          </a:xfrm>
        </p:spPr>
        <p:txBody>
          <a:bodyPr rtlCol="0"/>
          <a:lstStyle/>
          <a:p>
            <a:pPr rtl="0"/>
            <a:r>
              <a:rPr lang="en-US"/>
              <a:t>30/10/2025</a:t>
            </a:r>
            <a:endParaRPr lang="en-US" dirty="0"/>
          </a:p>
        </p:txBody>
      </p:sp>
      <p:sp>
        <p:nvSpPr>
          <p:cNvPr id="6" name="Marcador de número de diapositiva 5">
            <a:extLst>
              <a:ext uri="{FF2B5EF4-FFF2-40B4-BE49-F238E27FC236}">
                <a16:creationId xmlns:a16="http://schemas.microsoft.com/office/drawing/2014/main" id="{81789E10-2433-2ECB-9C92-571B583A4CF1}"/>
              </a:ext>
            </a:extLst>
          </p:cNvPr>
          <p:cNvSpPr>
            <a:spLocks noGrp="1"/>
          </p:cNvSpPr>
          <p:nvPr>
            <p:ph type="sldNum" sz="quarter" idx="12"/>
          </p:nvPr>
        </p:nvSpPr>
        <p:spPr>
          <a:xfrm>
            <a:off x="11887200" y="6309360"/>
            <a:ext cx="201168" cy="441325"/>
          </a:xfrm>
        </p:spPr>
        <p:txBody>
          <a:bodyPr rtlCol="0"/>
          <a:lstStyle/>
          <a:p>
            <a:pPr rtl="0"/>
            <a:fld id="{AEAA3239-9EA4-4A65-A281-97F994456D9F}" type="slidenum">
              <a:rPr lang="en-US" smtClean="0"/>
              <a:t>‹Nº›</a:t>
            </a:fld>
            <a:endParaRPr lang="en-US"/>
          </a:p>
        </p:txBody>
      </p:sp>
    </p:spTree>
    <p:extLst>
      <p:ext uri="{BB962C8B-B14F-4D97-AF65-F5344CB8AC3E}">
        <p14:creationId xmlns:p14="http://schemas.microsoft.com/office/powerpoint/2010/main" val="12154516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5BFB69-9245-EC58-F1DE-FEB625BD336A}"/>
              </a:ext>
            </a:extLst>
          </p:cNvPr>
          <p:cNvSpPr>
            <a:spLocks noGrp="1"/>
          </p:cNvSpPr>
          <p:nvPr>
            <p:ph type="title"/>
          </p:nvPr>
        </p:nvSpPr>
        <p:spPr>
          <a:xfrm>
            <a:off x="609600" y="640080"/>
            <a:ext cx="8040624" cy="1021080"/>
          </a:xfrm>
          <a:prstGeom prst="rect">
            <a:avLst/>
          </a:prstGeom>
        </p:spPr>
        <p:txBody>
          <a:bodyPr vert="horz" lIns="91440" tIns="45720" rIns="91440" bIns="45720" rtlCol="0" anchor="t">
            <a:normAutofit/>
          </a:bodyPr>
          <a:lstStyle/>
          <a:p>
            <a:pPr rtl="0"/>
            <a:r>
              <a:rPr lang="es"/>
              <a:t>Haga clic para modificar el estilo de título del patrón</a:t>
            </a:r>
          </a:p>
        </p:txBody>
      </p:sp>
      <p:sp>
        <p:nvSpPr>
          <p:cNvPr id="3" name="Marcador de texto 2">
            <a:extLst>
              <a:ext uri="{FF2B5EF4-FFF2-40B4-BE49-F238E27FC236}">
                <a16:creationId xmlns:a16="http://schemas.microsoft.com/office/drawing/2014/main" id="{5516AFD5-5144-C460-0CA4-644BC4A93C02}"/>
              </a:ext>
            </a:extLst>
          </p:cNvPr>
          <p:cNvSpPr>
            <a:spLocks noGrp="1"/>
          </p:cNvSpPr>
          <p:nvPr>
            <p:ph type="body" idx="1"/>
          </p:nvPr>
        </p:nvSpPr>
        <p:spPr>
          <a:xfrm>
            <a:off x="609600" y="1905000"/>
            <a:ext cx="10744200" cy="4343400"/>
          </a:xfrm>
          <a:prstGeom prst="rect">
            <a:avLst/>
          </a:prstGeom>
        </p:spPr>
        <p:txBody>
          <a:bodyPr vert="horz" lIns="91440" tIns="45720" rIns="91440" bIns="45720" rtlCol="0">
            <a:normAutofit/>
          </a:body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5" name="Marcador de pie de página 4">
            <a:extLst>
              <a:ext uri="{FF2B5EF4-FFF2-40B4-BE49-F238E27FC236}">
                <a16:creationId xmlns:a16="http://schemas.microsoft.com/office/drawing/2014/main" id="{D4E1B7C8-DA74-800B-EE14-A39E9DB32DE4}"/>
              </a:ext>
            </a:extLst>
          </p:cNvPr>
          <p:cNvSpPr>
            <a:spLocks noGrp="1"/>
          </p:cNvSpPr>
          <p:nvPr>
            <p:ph type="ftr" sz="quarter" idx="3"/>
          </p:nvPr>
        </p:nvSpPr>
        <p:spPr>
          <a:xfrm>
            <a:off x="609600" y="6386039"/>
            <a:ext cx="2590800" cy="365125"/>
          </a:xfrm>
          <a:prstGeom prst="rect">
            <a:avLst/>
          </a:prstGeom>
        </p:spPr>
        <p:txBody>
          <a:bodyPr vert="horz" lIns="91440" tIns="45720" rIns="91440" bIns="45720" rtlCol="0" anchor="b"/>
          <a:lstStyle>
            <a:lvl1pPr algn="l" rtl="0">
              <a:defRPr sz="800">
                <a:solidFill>
                  <a:schemeClr val="tx1"/>
                </a:solidFill>
              </a:defRPr>
            </a:lvl1pPr>
          </a:lstStyle>
          <a:p>
            <a:pPr rtl="0"/>
            <a:r>
              <a:rPr lang="es"/>
              <a:t>Ejemplo de Texto de pie de página</a:t>
            </a:r>
            <a:endParaRPr lang="en-US" dirty="0"/>
          </a:p>
        </p:txBody>
      </p:sp>
      <p:sp>
        <p:nvSpPr>
          <p:cNvPr id="4" name="Marcador de fecha 3">
            <a:extLst>
              <a:ext uri="{FF2B5EF4-FFF2-40B4-BE49-F238E27FC236}">
                <a16:creationId xmlns:a16="http://schemas.microsoft.com/office/drawing/2014/main" id="{3995753E-AF8A-7E04-8A1A-205B755A0215}"/>
              </a:ext>
            </a:extLst>
          </p:cNvPr>
          <p:cNvSpPr>
            <a:spLocks noGrp="1"/>
          </p:cNvSpPr>
          <p:nvPr>
            <p:ph type="dt" sz="half" idx="2"/>
          </p:nvPr>
        </p:nvSpPr>
        <p:spPr>
          <a:xfrm>
            <a:off x="9753600" y="6386039"/>
            <a:ext cx="1828799" cy="365125"/>
          </a:xfrm>
          <a:prstGeom prst="rect">
            <a:avLst/>
          </a:prstGeom>
        </p:spPr>
        <p:txBody>
          <a:bodyPr vert="horz" lIns="91440" tIns="45720" rIns="91440" bIns="45720" rtlCol="0" anchor="b"/>
          <a:lstStyle>
            <a:lvl1pPr algn="r" rtl="0">
              <a:defRPr sz="800">
                <a:solidFill>
                  <a:schemeClr val="tx1"/>
                </a:solidFill>
              </a:defRPr>
            </a:lvl1pPr>
          </a:lstStyle>
          <a:p>
            <a:pPr rtl="0"/>
            <a:r>
              <a:rPr lang="en-US"/>
              <a:t>30/10/2025</a:t>
            </a:r>
            <a:endParaRPr lang="en-US" dirty="0"/>
          </a:p>
        </p:txBody>
      </p:sp>
      <p:sp>
        <p:nvSpPr>
          <p:cNvPr id="6" name="Marcador de número de diapositiva 5">
            <a:extLst>
              <a:ext uri="{FF2B5EF4-FFF2-40B4-BE49-F238E27FC236}">
                <a16:creationId xmlns:a16="http://schemas.microsoft.com/office/drawing/2014/main" id="{7AC1647D-0DF0-CA1B-F723-EF7B8F508DB7}"/>
              </a:ext>
            </a:extLst>
          </p:cNvPr>
          <p:cNvSpPr>
            <a:spLocks noGrp="1"/>
          </p:cNvSpPr>
          <p:nvPr>
            <p:ph type="sldNum" sz="quarter" idx="4"/>
          </p:nvPr>
        </p:nvSpPr>
        <p:spPr>
          <a:xfrm>
            <a:off x="11887200" y="6309360"/>
            <a:ext cx="200926" cy="441804"/>
          </a:xfrm>
          <a:prstGeom prst="rect">
            <a:avLst/>
          </a:prstGeom>
          <a:solidFill>
            <a:schemeClr val="accent1"/>
          </a:solidFill>
        </p:spPr>
        <p:txBody>
          <a:bodyPr vert="horz" lIns="0" tIns="45720" rIns="0" bIns="45720" rtlCol="0" anchor="b"/>
          <a:lstStyle>
            <a:lvl1pPr algn="ctr" rtl="0">
              <a:defRPr sz="800">
                <a:solidFill>
                  <a:schemeClr val="tx1"/>
                </a:solidFill>
              </a:defRPr>
            </a:lvl1pPr>
          </a:lstStyle>
          <a:p>
            <a:pPr rtl="0"/>
            <a:fld id="{AEAA3239-9EA4-4A65-A281-97F994456D9F}" type="slidenum">
              <a:rPr lang="en-US" smtClean="0"/>
              <a:pPr rtl="0"/>
              <a:t>‹Nº›</a:t>
            </a:fld>
            <a:endParaRPr lang="en-US" dirty="0"/>
          </a:p>
        </p:txBody>
      </p:sp>
      <p:cxnSp>
        <p:nvCxnSpPr>
          <p:cNvPr id="7" name="Conector recto 6">
            <a:extLst>
              <a:ext uri="{FF2B5EF4-FFF2-40B4-BE49-F238E27FC236}">
                <a16:creationId xmlns:a16="http://schemas.microsoft.com/office/drawing/2014/main" id="{C0980B9E-3222-795E-063C-87E5E3A5C9B6}"/>
              </a:ext>
            </a:extLst>
          </p:cNvPr>
          <p:cNvCxnSpPr>
            <a:cxnSpLocks/>
          </p:cNvCxnSpPr>
          <p:nvPr userDrawn="1"/>
        </p:nvCxnSpPr>
        <p:spPr>
          <a:xfrm>
            <a:off x="0" y="36576"/>
            <a:ext cx="12192000" cy="0"/>
          </a:xfrm>
          <a:prstGeom prst="line">
            <a:avLst/>
          </a:prstGeom>
          <a:ln w="889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9180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Lst>
  <p:hf hdr="0"/>
  <p:txStyles>
    <p:titleStyle>
      <a:lvl1pPr algn="l" defTabSz="914400" rtl="0" eaLnBrk="1" latinLnBrk="0" hangingPunct="1">
        <a:lnSpc>
          <a:spcPct val="80000"/>
        </a:lnSpc>
        <a:spcBef>
          <a:spcPct val="0"/>
        </a:spcBef>
        <a:buNone/>
        <a:defRPr sz="3200" b="1" kern="1200" cap="all" spc="100" baseline="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Clr>
          <a:schemeClr val="accent1"/>
        </a:buClr>
        <a:buFont typeface="Wingdings" panose="05000000000000000000" pitchFamily="2" charset="2"/>
        <a:buChar char="§"/>
        <a:defRPr sz="1400" kern="1200">
          <a:solidFill>
            <a:schemeClr val="tx1"/>
          </a:solidFill>
          <a:latin typeface="+mn-lt"/>
          <a:ea typeface="+mn-ea"/>
          <a:cs typeface="+mn-cs"/>
        </a:defRPr>
      </a:lvl1pPr>
      <a:lvl2pPr marL="457200" indent="-228600" algn="l" defTabSz="914400" rtl="0" eaLnBrk="1" latinLnBrk="0" hangingPunct="1">
        <a:lnSpc>
          <a:spcPct val="140000"/>
        </a:lnSpc>
        <a:spcBef>
          <a:spcPts val="500"/>
        </a:spcBef>
        <a:buFont typeface="Wingdings" panose="05000000000000000000" pitchFamily="2" charset="2"/>
        <a:buChar char="§"/>
        <a:defRPr sz="1200" kern="1200">
          <a:solidFill>
            <a:schemeClr val="tx1"/>
          </a:solidFill>
          <a:latin typeface="+mn-lt"/>
          <a:ea typeface="+mn-ea"/>
          <a:cs typeface="+mn-cs"/>
        </a:defRPr>
      </a:lvl2pPr>
      <a:lvl3pPr marL="685800" indent="-228600" algn="l" defTabSz="914400" rtl="0" eaLnBrk="1" latinLnBrk="0" hangingPunct="1">
        <a:lnSpc>
          <a:spcPct val="140000"/>
        </a:lnSpc>
        <a:spcBef>
          <a:spcPts val="500"/>
        </a:spcBef>
        <a:buFont typeface="Wingdings" panose="05000000000000000000" pitchFamily="2" charset="2"/>
        <a:buChar char="§"/>
        <a:defRPr sz="1200" kern="1200">
          <a:solidFill>
            <a:schemeClr val="tx1"/>
          </a:solidFill>
          <a:latin typeface="+mn-lt"/>
          <a:ea typeface="+mn-ea"/>
          <a:cs typeface="+mn-cs"/>
        </a:defRPr>
      </a:lvl3pPr>
      <a:lvl4pPr marL="914400" indent="-228600" algn="l" defTabSz="914400" rtl="0" eaLnBrk="1" latinLnBrk="0" hangingPunct="1">
        <a:lnSpc>
          <a:spcPct val="140000"/>
        </a:lnSpc>
        <a:spcBef>
          <a:spcPts val="500"/>
        </a:spcBef>
        <a:buFont typeface="Wingdings" panose="05000000000000000000" pitchFamily="2" charset="2"/>
        <a:buChar char="§"/>
        <a:defRPr sz="1200" kern="1200">
          <a:solidFill>
            <a:schemeClr val="tx1"/>
          </a:solidFill>
          <a:latin typeface="+mn-lt"/>
          <a:ea typeface="+mn-ea"/>
          <a:cs typeface="+mn-cs"/>
        </a:defRPr>
      </a:lvl4pPr>
      <a:lvl5pPr marL="1143000" indent="-228600" algn="l" defTabSz="914400" rtl="0" eaLnBrk="1" latinLnBrk="0" hangingPunct="1">
        <a:lnSpc>
          <a:spcPct val="14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432" userDrawn="1">
          <p15:clr>
            <a:srgbClr val="F26B43"/>
          </p15:clr>
        </p15:guide>
        <p15:guide id="25" pos="7296" userDrawn="1">
          <p15:clr>
            <a:srgbClr val="F26B43"/>
          </p15:clr>
        </p15:guide>
        <p15:guide id="26" pos="384" userDrawn="1">
          <p15:clr>
            <a:srgbClr val="F26B43"/>
          </p15:clr>
        </p15:guide>
        <p15:guide id="27" orient="horz" pos="3936" userDrawn="1">
          <p15:clr>
            <a:srgbClr val="F26B43"/>
          </p15:clr>
        </p15:guide>
        <p15:guide id="28" orient="horz" pos="3792" userDrawn="1">
          <p15:clr>
            <a:srgbClr val="F26B43"/>
          </p15:clr>
        </p15:guide>
        <p15:guide id="29" pos="6912" userDrawn="1">
          <p15:clr>
            <a:srgbClr val="F26B43"/>
          </p15:clr>
        </p15:guide>
        <p15:guide id="30" orient="horz" pos="816" userDrawn="1">
          <p15:clr>
            <a:srgbClr val="F26B43"/>
          </p15:clr>
        </p15:guide>
        <p15:guide id="31" pos="768" userDrawn="1">
          <p15:clr>
            <a:srgbClr val="F26B43"/>
          </p15:clr>
        </p15:guide>
        <p15:guide id="32" orient="horz" pos="576" userDrawn="1">
          <p15:clr>
            <a:srgbClr val="F26B43"/>
          </p15:clr>
        </p15:guide>
        <p15:guide id="33" pos="2352" userDrawn="1">
          <p15:clr>
            <a:srgbClr val="F26B43"/>
          </p15:clr>
        </p15:guide>
        <p15:guide id="34" pos="2736" userDrawn="1">
          <p15:clr>
            <a:srgbClr val="F26B43"/>
          </p15:clr>
        </p15:guide>
        <p15:guide id="35" pos="1152" userDrawn="1">
          <p15:clr>
            <a:srgbClr val="F26B43"/>
          </p15:clr>
        </p15:guide>
        <p15:guide id="36" pos="3528" userDrawn="1">
          <p15:clr>
            <a:srgbClr val="F26B43"/>
          </p15:clr>
        </p15:guide>
        <p15:guide id="37" pos="1944" userDrawn="1">
          <p15:clr>
            <a:srgbClr val="F26B43"/>
          </p15:clr>
        </p15:guide>
        <p15:guide id="38" pos="1560" userDrawn="1">
          <p15:clr>
            <a:srgbClr val="F26B43"/>
          </p15:clr>
        </p15:guide>
        <p15:guide id="39" pos="3144" userDrawn="1">
          <p15:clr>
            <a:srgbClr val="F26B43"/>
          </p15:clr>
        </p15:guide>
        <p15:guide id="40" pos="4296" userDrawn="1">
          <p15:clr>
            <a:srgbClr val="F26B43"/>
          </p15:clr>
        </p15:guide>
        <p15:guide id="41" pos="391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 name="Imagen 18" descr="Un plato de color blanco&#10;&#10;El contenido generado por IA puede ser incorrecto.">
            <a:extLst>
              <a:ext uri="{FF2B5EF4-FFF2-40B4-BE49-F238E27FC236}">
                <a16:creationId xmlns:a16="http://schemas.microsoft.com/office/drawing/2014/main" id="{E9419E26-ECF2-A038-97C3-B6476A3D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6" name="Marcador de fecha 5">
            <a:extLst>
              <a:ext uri="{FF2B5EF4-FFF2-40B4-BE49-F238E27FC236}">
                <a16:creationId xmlns:a16="http://schemas.microsoft.com/office/drawing/2014/main" id="{A1AE5652-ABB7-25BE-9748-E1E7E2DEAF6F}"/>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83FE5D5E-C4A0-B941-606E-66BA607DE078}"/>
              </a:ext>
            </a:extLst>
          </p:cNvPr>
          <p:cNvSpPr>
            <a:spLocks noGrp="1"/>
          </p:cNvSpPr>
          <p:nvPr>
            <p:ph type="sldNum" sz="quarter" idx="12"/>
          </p:nvPr>
        </p:nvSpPr>
        <p:spPr/>
        <p:txBody>
          <a:bodyPr/>
          <a:lstStyle/>
          <a:p>
            <a:pPr rtl="0"/>
            <a:fld id="{AEAA3239-9EA4-4A65-A281-97F994456D9F}" type="slidenum">
              <a:rPr lang="en-US" smtClean="0"/>
              <a:t>1</a:t>
            </a:fld>
            <a:endParaRPr lang="en-US"/>
          </a:p>
        </p:txBody>
      </p:sp>
      <p:sp>
        <p:nvSpPr>
          <p:cNvPr id="11" name="CuadroTexto 10">
            <a:extLst>
              <a:ext uri="{FF2B5EF4-FFF2-40B4-BE49-F238E27FC236}">
                <a16:creationId xmlns:a16="http://schemas.microsoft.com/office/drawing/2014/main" id="{E9D92B44-50F4-4DE7-A05C-974328C76E5A}"/>
              </a:ext>
            </a:extLst>
          </p:cNvPr>
          <p:cNvSpPr txBox="1"/>
          <p:nvPr/>
        </p:nvSpPr>
        <p:spPr>
          <a:xfrm>
            <a:off x="581025" y="771525"/>
            <a:ext cx="8191500" cy="657225"/>
          </a:xfrm>
          <a:prstGeom prst="rect">
            <a:avLst/>
          </a:prstGeom>
          <a:noFill/>
        </p:spPr>
        <p:txBody>
          <a:bodyPr wrap="square" rtlCol="0">
            <a:normAutofit fontScale="92500" lnSpcReduction="20000"/>
          </a:bodyPr>
          <a:lstStyle/>
          <a:p>
            <a:pPr marL="0" algn="l">
              <a:spcBef>
                <a:spcPts val="6000"/>
              </a:spcBef>
              <a:buNone/>
            </a:pPr>
            <a:r>
              <a:rPr sz="4500" b="1" dirty="0">
                <a:solidFill>
                  <a:srgbClr val="00642D"/>
                </a:solidFill>
                <a:effectLst/>
                <a:latin typeface="Avenir Next LT Pro Bold"/>
              </a:rPr>
              <a:t>CASO DE ÉXITO</a:t>
            </a:r>
            <a:r>
              <a:rPr lang="es-EC" sz="4500" b="1" dirty="0">
                <a:solidFill>
                  <a:srgbClr val="00642D"/>
                </a:solidFill>
                <a:effectLst/>
                <a:latin typeface="Avenir Next LT Pro Bold"/>
              </a:rPr>
              <a:t> # 1</a:t>
            </a:r>
            <a:endParaRPr lang="es-EC" dirty="0">
              <a:solidFill>
                <a:srgbClr val="00642D"/>
              </a:solidFill>
            </a:endParaRPr>
          </a:p>
        </p:txBody>
      </p:sp>
    </p:spTree>
    <p:extLst>
      <p:ext uri="{BB962C8B-B14F-4D97-AF65-F5344CB8AC3E}">
        <p14:creationId xmlns:p14="http://schemas.microsoft.com/office/powerpoint/2010/main" val="352238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Imagen 15" descr="Imagen que contiene pájaro&#10;&#10;El contenido generado por IA puede ser incorrecto.">
            <a:extLst>
              <a:ext uri="{FF2B5EF4-FFF2-40B4-BE49-F238E27FC236}">
                <a16:creationId xmlns:a16="http://schemas.microsoft.com/office/drawing/2014/main" id="{FC2B3D7C-1C3F-7B3B-6685-FBF576B4B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000" y="106836"/>
            <a:ext cx="5132000" cy="6751164"/>
          </a:xfrm>
          <a:prstGeom prst="rect">
            <a:avLst/>
          </a:prstGeom>
        </p:spPr>
      </p:pic>
      <p:sp>
        <p:nvSpPr>
          <p:cNvPr id="6" name="Marcador de fecha 5">
            <a:extLst>
              <a:ext uri="{FF2B5EF4-FFF2-40B4-BE49-F238E27FC236}">
                <a16:creationId xmlns:a16="http://schemas.microsoft.com/office/drawing/2014/main" id="{57062C85-427F-BD3A-A9AA-2315D5E2707E}"/>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DFB97ED5-C682-22A3-18C6-B142F7BBA6CA}"/>
              </a:ext>
            </a:extLst>
          </p:cNvPr>
          <p:cNvSpPr>
            <a:spLocks noGrp="1"/>
          </p:cNvSpPr>
          <p:nvPr>
            <p:ph type="sldNum" sz="quarter" idx="12"/>
          </p:nvPr>
        </p:nvSpPr>
        <p:spPr/>
        <p:txBody>
          <a:bodyPr/>
          <a:lstStyle/>
          <a:p>
            <a:pPr rtl="0"/>
            <a:fld id="{AEAA3239-9EA4-4A65-A281-97F994456D9F}" type="slidenum">
              <a:rPr lang="en-US" smtClean="0"/>
              <a:t>2</a:t>
            </a:fld>
            <a:endParaRPr lang="en-US"/>
          </a:p>
        </p:txBody>
      </p:sp>
      <p:sp>
        <p:nvSpPr>
          <p:cNvPr id="10" name="CuadroTexto 9">
            <a:extLst>
              <a:ext uri="{FF2B5EF4-FFF2-40B4-BE49-F238E27FC236}">
                <a16:creationId xmlns:a16="http://schemas.microsoft.com/office/drawing/2014/main" id="{4D38DF21-D862-4B1B-A648-74BA1798833E}"/>
              </a:ext>
            </a:extLst>
          </p:cNvPr>
          <p:cNvSpPr txBox="1"/>
          <p:nvPr/>
        </p:nvSpPr>
        <p:spPr>
          <a:xfrm>
            <a:off x="600075" y="502198"/>
            <a:ext cx="3791278" cy="1610382"/>
          </a:xfrm>
          <a:prstGeom prst="rect">
            <a:avLst/>
          </a:prstGeom>
          <a:noFill/>
        </p:spPr>
        <p:txBody>
          <a:bodyPr wrap="square" rtlCol="0">
            <a:noAutofit/>
          </a:bodyPr>
          <a:lstStyle/>
          <a:p>
            <a:pPr marL="0" algn="l">
              <a:buNone/>
            </a:pPr>
            <a:r>
              <a:rPr lang="es-EC" sz="4800" b="1" dirty="0">
                <a:solidFill>
                  <a:srgbClr val="00642D"/>
                </a:solidFill>
                <a:effectLst/>
                <a:latin typeface="Avenir Next LT Pro Bold" panose="020B0804020202020204" pitchFamily="34" charset="0"/>
              </a:rPr>
              <a:t>RESUMEN </a:t>
            </a:r>
          </a:p>
          <a:p>
            <a:pPr marL="0" algn="l">
              <a:buNone/>
            </a:pPr>
            <a:r>
              <a:rPr lang="es-EC" sz="4800" b="1" dirty="0">
                <a:solidFill>
                  <a:srgbClr val="00642D"/>
                </a:solidFill>
                <a:effectLst/>
                <a:latin typeface="Avenir Next LT Pro Bold" panose="020B0804020202020204" pitchFamily="34" charset="0"/>
              </a:rPr>
              <a:t>EJECUTIVO</a:t>
            </a:r>
            <a:r>
              <a:rPr lang="es-EC" sz="4800" dirty="0">
                <a:solidFill>
                  <a:srgbClr val="00642D"/>
                </a:solidFill>
                <a:effectLst/>
              </a:rPr>
              <a:t> </a:t>
            </a:r>
            <a:endParaRPr lang="es-EC" sz="4800" dirty="0">
              <a:solidFill>
                <a:srgbClr val="00642D"/>
              </a:solidFill>
            </a:endParaRPr>
          </a:p>
        </p:txBody>
      </p:sp>
      <p:sp>
        <p:nvSpPr>
          <p:cNvPr id="14" name="CuadroTexto 13">
            <a:extLst>
              <a:ext uri="{FF2B5EF4-FFF2-40B4-BE49-F238E27FC236}">
                <a16:creationId xmlns:a16="http://schemas.microsoft.com/office/drawing/2014/main" id="{E3A5E818-2819-F094-7F8F-B2A25B0B92A1}"/>
              </a:ext>
            </a:extLst>
          </p:cNvPr>
          <p:cNvSpPr txBox="1"/>
          <p:nvPr/>
        </p:nvSpPr>
        <p:spPr>
          <a:xfrm>
            <a:off x="600075" y="2694150"/>
            <a:ext cx="6117020" cy="2862322"/>
          </a:xfrm>
          <a:prstGeom prst="rect">
            <a:avLst/>
          </a:prstGeom>
          <a:noFill/>
        </p:spPr>
        <p:txBody>
          <a:bodyPr wrap="square">
            <a:spAutoFit/>
          </a:bodyPr>
          <a:lstStyle/>
          <a:p>
            <a:pPr algn="just"/>
            <a:r>
              <a:rPr lang="es-MX" dirty="0">
                <a:solidFill>
                  <a:schemeClr val="bg1"/>
                </a:solidFill>
              </a:rPr>
              <a:t>JAMAMÍA es una organización en crecimiento que enfrentaba desafíos de orden, claridad de roles y sostenibilidad operativa. BLOCKCONSULTORS acompañó un proceso de transformación que integró análisis estratégico, rediseño organizacional y fortalecimiento cultural. Este caso muestra cómo una intervención estructurada, basada en evidencia y enfoque humano, permitió a JAMAMÍA ganar claridad, mejorar su coordinación interna y prepararse para un crecimiento más coherente.</a:t>
            </a:r>
            <a:endParaRPr lang="es-EC" dirty="0">
              <a:solidFill>
                <a:schemeClr val="bg1"/>
              </a:solidFill>
            </a:endParaRPr>
          </a:p>
        </p:txBody>
      </p:sp>
    </p:spTree>
    <p:extLst>
      <p:ext uri="{BB962C8B-B14F-4D97-AF65-F5344CB8AC3E}">
        <p14:creationId xmlns:p14="http://schemas.microsoft.com/office/powerpoint/2010/main" val="200963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Imagen 16" descr="Un par de personas de pie sobre hierba&#10;&#10;El contenido generado por IA puede ser incorrecto.">
            <a:extLst>
              <a:ext uri="{FF2B5EF4-FFF2-40B4-BE49-F238E27FC236}">
                <a16:creationId xmlns:a16="http://schemas.microsoft.com/office/drawing/2014/main" id="{4D1E14C6-40F2-5E2F-EC7C-47F5EB7DF7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221" y="106836"/>
            <a:ext cx="4867274" cy="6858000"/>
          </a:xfrm>
          <a:prstGeom prst="rect">
            <a:avLst/>
          </a:prstGeom>
        </p:spPr>
      </p:pic>
      <p:sp>
        <p:nvSpPr>
          <p:cNvPr id="6" name="Marcador de fecha 5">
            <a:extLst>
              <a:ext uri="{FF2B5EF4-FFF2-40B4-BE49-F238E27FC236}">
                <a16:creationId xmlns:a16="http://schemas.microsoft.com/office/drawing/2014/main" id="{095361EF-0413-FB01-33F0-3C9514316930}"/>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7E1288EA-9E13-860D-D3D7-3CFC437D804F}"/>
              </a:ext>
            </a:extLst>
          </p:cNvPr>
          <p:cNvSpPr>
            <a:spLocks noGrp="1"/>
          </p:cNvSpPr>
          <p:nvPr>
            <p:ph type="sldNum" sz="quarter" idx="12"/>
          </p:nvPr>
        </p:nvSpPr>
        <p:spPr/>
        <p:txBody>
          <a:bodyPr/>
          <a:lstStyle/>
          <a:p>
            <a:pPr rtl="0"/>
            <a:fld id="{AEAA3239-9EA4-4A65-A281-97F994456D9F}" type="slidenum">
              <a:rPr lang="en-US" smtClean="0"/>
              <a:t>3</a:t>
            </a:fld>
            <a:endParaRPr lang="en-US"/>
          </a:p>
        </p:txBody>
      </p:sp>
      <p:sp>
        <p:nvSpPr>
          <p:cNvPr id="2" name="CuadroTexto 1">
            <a:extLst>
              <a:ext uri="{FF2B5EF4-FFF2-40B4-BE49-F238E27FC236}">
                <a16:creationId xmlns:a16="http://schemas.microsoft.com/office/drawing/2014/main" id="{8A047CA2-432D-09A2-096A-5FC447997CA2}"/>
              </a:ext>
            </a:extLst>
          </p:cNvPr>
          <p:cNvSpPr txBox="1"/>
          <p:nvPr/>
        </p:nvSpPr>
        <p:spPr>
          <a:xfrm>
            <a:off x="600074" y="502198"/>
            <a:ext cx="6851759" cy="1610382"/>
          </a:xfrm>
          <a:prstGeom prst="rect">
            <a:avLst/>
          </a:prstGeom>
          <a:noFill/>
        </p:spPr>
        <p:txBody>
          <a:bodyPr wrap="square" rtlCol="0">
            <a:noAutofit/>
          </a:bodyPr>
          <a:lstStyle/>
          <a:p>
            <a:pPr marL="0" algn="l">
              <a:buNone/>
            </a:pPr>
            <a:r>
              <a:rPr lang="es-EC" sz="4800" b="1" dirty="0">
                <a:solidFill>
                  <a:srgbClr val="00642D"/>
                </a:solidFill>
                <a:latin typeface="Avenir Next LT Pro Bold" panose="020B0804020202020204" pitchFamily="34" charset="0"/>
              </a:rPr>
              <a:t>CONTEXTO</a:t>
            </a:r>
            <a:r>
              <a:rPr lang="es-EC" sz="4800" b="1" dirty="0">
                <a:solidFill>
                  <a:srgbClr val="00642D"/>
                </a:solidFill>
                <a:effectLst/>
                <a:latin typeface="Avenir Next LT Pro Bold" panose="020B0804020202020204" pitchFamily="34" charset="0"/>
              </a:rPr>
              <a:t> </a:t>
            </a:r>
          </a:p>
          <a:p>
            <a:pPr marL="0" algn="l">
              <a:buNone/>
            </a:pPr>
            <a:r>
              <a:rPr lang="es-EC" sz="4800" dirty="0">
                <a:solidFill>
                  <a:srgbClr val="00642D"/>
                </a:solidFill>
              </a:rPr>
              <a:t>inicial de </a:t>
            </a:r>
            <a:r>
              <a:rPr lang="es-EC" sz="4800" dirty="0" err="1">
                <a:solidFill>
                  <a:srgbClr val="00642D"/>
                </a:solidFill>
              </a:rPr>
              <a:t>Jamamía</a:t>
            </a:r>
            <a:r>
              <a:rPr lang="es-EC" sz="4800" dirty="0">
                <a:solidFill>
                  <a:srgbClr val="00642D"/>
                </a:solidFill>
              </a:rPr>
              <a:t> </a:t>
            </a:r>
          </a:p>
        </p:txBody>
      </p:sp>
      <p:sp>
        <p:nvSpPr>
          <p:cNvPr id="15" name="CuadroTexto 14">
            <a:extLst>
              <a:ext uri="{FF2B5EF4-FFF2-40B4-BE49-F238E27FC236}">
                <a16:creationId xmlns:a16="http://schemas.microsoft.com/office/drawing/2014/main" id="{5D414AFE-86EE-3824-90DF-E2A003254840}"/>
              </a:ext>
            </a:extLst>
          </p:cNvPr>
          <p:cNvSpPr txBox="1"/>
          <p:nvPr/>
        </p:nvSpPr>
        <p:spPr>
          <a:xfrm>
            <a:off x="600075" y="2694150"/>
            <a:ext cx="6117020" cy="3416320"/>
          </a:xfrm>
          <a:prstGeom prst="rect">
            <a:avLst/>
          </a:prstGeom>
          <a:noFill/>
        </p:spPr>
        <p:txBody>
          <a:bodyPr wrap="square">
            <a:spAutoFit/>
          </a:bodyPr>
          <a:lstStyle/>
          <a:p>
            <a:pPr algn="just"/>
            <a:r>
              <a:rPr lang="es-MX" dirty="0">
                <a:solidFill>
                  <a:schemeClr val="bg1"/>
                </a:solidFill>
              </a:rPr>
              <a:t>JAMAMÍA es una empresa en crecimiento que había logrado posicionarse rápidamente en su sector gracias a su propuesta de valor y a la demanda creciente de sus servicios. Sin embargo, este crecimiento acelerado no estuvo acompañado de una estructura organizacional clara. La empresa operaba con procesos informales, roles difusos y una coordinación interna limitada, lo que generaba sobrecarga operativa, decisiones reactivas y dificultades para sostener la calidad del servicio. En este escenario, BLOCKCONSULTORS fue convocado para aportar orden, claridad y una base estratégica que permitiera consolidar el crecimiento.</a:t>
            </a:r>
            <a:endParaRPr lang="es-EC" dirty="0">
              <a:solidFill>
                <a:schemeClr val="bg1"/>
              </a:solidFill>
            </a:endParaRPr>
          </a:p>
        </p:txBody>
      </p:sp>
    </p:spTree>
    <p:extLst>
      <p:ext uri="{BB962C8B-B14F-4D97-AF65-F5344CB8AC3E}">
        <p14:creationId xmlns:p14="http://schemas.microsoft.com/office/powerpoint/2010/main" val="86598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26584F8-EF04-238C-8BA2-AD051E10CDCC}"/>
            </a:ext>
          </a:extLst>
        </p:cNvPr>
        <p:cNvGrpSpPr/>
        <p:nvPr/>
      </p:nvGrpSpPr>
      <p:grpSpPr>
        <a:xfrm>
          <a:off x="0" y="0"/>
          <a:ext cx="0" cy="0"/>
          <a:chOff x="0" y="0"/>
          <a:chExt cx="0" cy="0"/>
        </a:xfrm>
      </p:grpSpPr>
      <p:pic>
        <p:nvPicPr>
          <p:cNvPr id="4" name="Imagen 3" descr="Un pastel con un cuchillo en la mano&#10;&#10;El contenido generado por IA puede ser incorrecto.">
            <a:extLst>
              <a:ext uri="{FF2B5EF4-FFF2-40B4-BE49-F238E27FC236}">
                <a16:creationId xmlns:a16="http://schemas.microsoft.com/office/drawing/2014/main" id="{AFF66572-5CA7-7924-E0F3-F86350F8F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869" y="106836"/>
            <a:ext cx="5213131" cy="6858000"/>
          </a:xfrm>
          <a:prstGeom prst="rect">
            <a:avLst/>
          </a:prstGeom>
        </p:spPr>
      </p:pic>
      <p:sp>
        <p:nvSpPr>
          <p:cNvPr id="6" name="Marcador de fecha 5">
            <a:extLst>
              <a:ext uri="{FF2B5EF4-FFF2-40B4-BE49-F238E27FC236}">
                <a16:creationId xmlns:a16="http://schemas.microsoft.com/office/drawing/2014/main" id="{C2E5DC10-E183-B8AA-B86B-7ADC1F9827DC}"/>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1D41D219-F25B-86BC-0D9A-7F1FE6110E2C}"/>
              </a:ext>
            </a:extLst>
          </p:cNvPr>
          <p:cNvSpPr>
            <a:spLocks noGrp="1"/>
          </p:cNvSpPr>
          <p:nvPr>
            <p:ph type="sldNum" sz="quarter" idx="12"/>
          </p:nvPr>
        </p:nvSpPr>
        <p:spPr/>
        <p:txBody>
          <a:bodyPr/>
          <a:lstStyle/>
          <a:p>
            <a:pPr rtl="0"/>
            <a:fld id="{AEAA3239-9EA4-4A65-A281-97F994456D9F}" type="slidenum">
              <a:rPr lang="en-US" smtClean="0"/>
              <a:t>4</a:t>
            </a:fld>
            <a:endParaRPr lang="en-US"/>
          </a:p>
        </p:txBody>
      </p:sp>
      <p:sp>
        <p:nvSpPr>
          <p:cNvPr id="2" name="CuadroTexto 1">
            <a:extLst>
              <a:ext uri="{FF2B5EF4-FFF2-40B4-BE49-F238E27FC236}">
                <a16:creationId xmlns:a16="http://schemas.microsoft.com/office/drawing/2014/main" id="{05392DF5-348C-F2CF-DC7E-88768D1022FF}"/>
              </a:ext>
            </a:extLst>
          </p:cNvPr>
          <p:cNvSpPr txBox="1"/>
          <p:nvPr/>
        </p:nvSpPr>
        <p:spPr>
          <a:xfrm>
            <a:off x="600074" y="502198"/>
            <a:ext cx="7640036" cy="1610382"/>
          </a:xfrm>
          <a:prstGeom prst="rect">
            <a:avLst/>
          </a:prstGeom>
          <a:noFill/>
        </p:spPr>
        <p:txBody>
          <a:bodyPr wrap="square" rtlCol="0">
            <a:noAutofit/>
          </a:bodyPr>
          <a:lstStyle/>
          <a:p>
            <a:pPr marL="0" algn="l">
              <a:buNone/>
            </a:pPr>
            <a:r>
              <a:rPr lang="es-EC" sz="4800" b="1" dirty="0">
                <a:solidFill>
                  <a:srgbClr val="00642D"/>
                </a:solidFill>
                <a:effectLst/>
                <a:latin typeface="Avenir Next LT Pro Bold" panose="020B0804020202020204" pitchFamily="34" charset="0"/>
              </a:rPr>
              <a:t>EL DES</a:t>
            </a:r>
            <a:r>
              <a:rPr lang="es-EC" sz="4800" b="1" dirty="0">
                <a:solidFill>
                  <a:srgbClr val="00642D"/>
                </a:solidFill>
                <a:latin typeface="Avenir Next LT Pro Bold" panose="020B0804020202020204" pitchFamily="34" charset="0"/>
              </a:rPr>
              <a:t>AFÍO QUE MEDÍA</a:t>
            </a:r>
            <a:r>
              <a:rPr lang="es-EC" sz="4800" b="1" dirty="0">
                <a:solidFill>
                  <a:srgbClr val="00642D"/>
                </a:solidFill>
                <a:effectLst/>
                <a:latin typeface="Avenir Next LT Pro Bold" panose="020B0804020202020204" pitchFamily="34" charset="0"/>
              </a:rPr>
              <a:t> </a:t>
            </a:r>
          </a:p>
          <a:p>
            <a:r>
              <a:rPr lang="es-EC" sz="4800" dirty="0">
                <a:solidFill>
                  <a:srgbClr val="00642D"/>
                </a:solidFill>
              </a:rPr>
              <a:t>el crecimiento sostenible</a:t>
            </a:r>
          </a:p>
        </p:txBody>
      </p:sp>
      <p:sp>
        <p:nvSpPr>
          <p:cNvPr id="15" name="CuadroTexto 14">
            <a:extLst>
              <a:ext uri="{FF2B5EF4-FFF2-40B4-BE49-F238E27FC236}">
                <a16:creationId xmlns:a16="http://schemas.microsoft.com/office/drawing/2014/main" id="{99A46341-67E9-ABD9-7359-C196CA176A65}"/>
              </a:ext>
            </a:extLst>
          </p:cNvPr>
          <p:cNvSpPr txBox="1"/>
          <p:nvPr/>
        </p:nvSpPr>
        <p:spPr>
          <a:xfrm>
            <a:off x="600075" y="2694150"/>
            <a:ext cx="6117020" cy="2862322"/>
          </a:xfrm>
          <a:prstGeom prst="rect">
            <a:avLst/>
          </a:prstGeom>
          <a:noFill/>
        </p:spPr>
        <p:txBody>
          <a:bodyPr wrap="square">
            <a:spAutoFit/>
          </a:bodyPr>
          <a:lstStyle/>
          <a:p>
            <a:pPr algn="just"/>
            <a:r>
              <a:rPr lang="es-MX" dirty="0">
                <a:solidFill>
                  <a:schemeClr val="bg1"/>
                </a:solidFill>
              </a:rPr>
              <a:t>A pesar de su crecimiento comercial, JAMAMÍA enfrentaba un desorden estructural que limitaba su capacidad operativa. La ausencia de procesos definidos, la duplicidad de funciones y la falta de claridad en la toma de decisiones generaban fricción interna, retrasos y pérdida de eficiencia. Este escenario amenazaba la calidad del servicio y dificultaba la expansión. El desafío principal consistía en transformar un crecimiento intuitivo en un crecimiento organizado, sostenible y alineado con una visión estratégica.</a:t>
            </a:r>
            <a:endParaRPr lang="es-EC" dirty="0">
              <a:solidFill>
                <a:schemeClr val="bg1"/>
              </a:solidFill>
            </a:endParaRPr>
          </a:p>
        </p:txBody>
      </p:sp>
    </p:spTree>
    <p:extLst>
      <p:ext uri="{BB962C8B-B14F-4D97-AF65-F5344CB8AC3E}">
        <p14:creationId xmlns:p14="http://schemas.microsoft.com/office/powerpoint/2010/main" val="194794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C15252-01B0-2BFA-5143-663752C78FD0}"/>
            </a:ext>
          </a:extLst>
        </p:cNvPr>
        <p:cNvGrpSpPr/>
        <p:nvPr/>
      </p:nvGrpSpPr>
      <p:grpSpPr>
        <a:xfrm>
          <a:off x="0" y="0"/>
          <a:ext cx="0" cy="0"/>
          <a:chOff x="0" y="0"/>
          <a:chExt cx="0" cy="0"/>
        </a:xfrm>
      </p:grpSpPr>
      <p:pic>
        <p:nvPicPr>
          <p:cNvPr id="5" name="Imagen 4" descr="Un grupo de folletos sobre una mesa&#10;&#10;El contenido generado por IA puede ser incorrecto.">
            <a:extLst>
              <a:ext uri="{FF2B5EF4-FFF2-40B4-BE49-F238E27FC236}">
                <a16:creationId xmlns:a16="http://schemas.microsoft.com/office/drawing/2014/main" id="{0CE985AE-B78A-279D-24CD-45B7FECE8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3382" y="0"/>
            <a:ext cx="4760435" cy="6942083"/>
          </a:xfrm>
          <a:prstGeom prst="rect">
            <a:avLst/>
          </a:prstGeom>
        </p:spPr>
      </p:pic>
      <p:sp>
        <p:nvSpPr>
          <p:cNvPr id="6" name="Marcador de fecha 5">
            <a:extLst>
              <a:ext uri="{FF2B5EF4-FFF2-40B4-BE49-F238E27FC236}">
                <a16:creationId xmlns:a16="http://schemas.microsoft.com/office/drawing/2014/main" id="{626DC7E4-801E-5704-0AD5-F14A676D5920}"/>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E2A5D028-8BFD-2718-2B4C-70ECC38B5C63}"/>
              </a:ext>
            </a:extLst>
          </p:cNvPr>
          <p:cNvSpPr>
            <a:spLocks noGrp="1"/>
          </p:cNvSpPr>
          <p:nvPr>
            <p:ph type="sldNum" sz="quarter" idx="12"/>
          </p:nvPr>
        </p:nvSpPr>
        <p:spPr/>
        <p:txBody>
          <a:bodyPr/>
          <a:lstStyle/>
          <a:p>
            <a:pPr rtl="0"/>
            <a:fld id="{AEAA3239-9EA4-4A65-A281-97F994456D9F}" type="slidenum">
              <a:rPr lang="en-US" smtClean="0"/>
              <a:t>5</a:t>
            </a:fld>
            <a:endParaRPr lang="en-US"/>
          </a:p>
        </p:txBody>
      </p:sp>
      <p:sp>
        <p:nvSpPr>
          <p:cNvPr id="2" name="CuadroTexto 1">
            <a:extLst>
              <a:ext uri="{FF2B5EF4-FFF2-40B4-BE49-F238E27FC236}">
                <a16:creationId xmlns:a16="http://schemas.microsoft.com/office/drawing/2014/main" id="{8E7EACCE-DC9A-FF92-9E75-15F7ACD7D394}"/>
              </a:ext>
            </a:extLst>
          </p:cNvPr>
          <p:cNvSpPr txBox="1"/>
          <p:nvPr/>
        </p:nvSpPr>
        <p:spPr>
          <a:xfrm>
            <a:off x="600074" y="502198"/>
            <a:ext cx="9037912" cy="1610382"/>
          </a:xfrm>
          <a:prstGeom prst="rect">
            <a:avLst/>
          </a:prstGeom>
          <a:noFill/>
        </p:spPr>
        <p:txBody>
          <a:bodyPr wrap="square" rtlCol="0">
            <a:noAutofit/>
          </a:bodyPr>
          <a:lstStyle/>
          <a:p>
            <a:pPr marL="0" algn="l">
              <a:buNone/>
            </a:pPr>
            <a:r>
              <a:rPr lang="es-EC" sz="4800" b="1" dirty="0">
                <a:solidFill>
                  <a:srgbClr val="00642D"/>
                </a:solidFill>
                <a:effectLst/>
                <a:latin typeface="Avenir Next LT Pro Bold" panose="020B0804020202020204" pitchFamily="34" charset="0"/>
              </a:rPr>
              <a:t>NUESTRO</a:t>
            </a:r>
            <a:r>
              <a:rPr lang="es-EC" sz="4800" b="1" dirty="0">
                <a:solidFill>
                  <a:srgbClr val="00642D"/>
                </a:solidFill>
                <a:latin typeface="Avenir Next LT Pro Bold" panose="020B0804020202020204" pitchFamily="34" charset="0"/>
              </a:rPr>
              <a:t> ENFOQUE</a:t>
            </a:r>
            <a:endParaRPr lang="es-EC" sz="4800" b="1" dirty="0">
              <a:solidFill>
                <a:srgbClr val="00642D"/>
              </a:solidFill>
              <a:effectLst/>
              <a:latin typeface="Avenir Next LT Pro Bold" panose="020B0804020202020204" pitchFamily="34" charset="0"/>
            </a:endParaRPr>
          </a:p>
          <a:p>
            <a:r>
              <a:rPr lang="es-EC" sz="4800" dirty="0">
                <a:solidFill>
                  <a:srgbClr val="00642D"/>
                </a:solidFill>
              </a:rPr>
              <a:t>y metodología de intervención</a:t>
            </a:r>
          </a:p>
        </p:txBody>
      </p:sp>
      <p:sp>
        <p:nvSpPr>
          <p:cNvPr id="15" name="CuadroTexto 14">
            <a:extLst>
              <a:ext uri="{FF2B5EF4-FFF2-40B4-BE49-F238E27FC236}">
                <a16:creationId xmlns:a16="http://schemas.microsoft.com/office/drawing/2014/main" id="{2D16E063-7E7F-7E1A-88C7-182EACE2FE38}"/>
              </a:ext>
            </a:extLst>
          </p:cNvPr>
          <p:cNvSpPr txBox="1"/>
          <p:nvPr/>
        </p:nvSpPr>
        <p:spPr>
          <a:xfrm>
            <a:off x="600075" y="2694150"/>
            <a:ext cx="6117020" cy="2862322"/>
          </a:xfrm>
          <a:prstGeom prst="rect">
            <a:avLst/>
          </a:prstGeom>
          <a:noFill/>
        </p:spPr>
        <p:txBody>
          <a:bodyPr wrap="square">
            <a:spAutoFit/>
          </a:bodyPr>
          <a:lstStyle/>
          <a:p>
            <a:pPr algn="just"/>
            <a:r>
              <a:rPr lang="es-MX" dirty="0">
                <a:solidFill>
                  <a:schemeClr val="bg1"/>
                </a:solidFill>
              </a:rPr>
              <a:t>La intervención en JAMAMÍA se desarrolló bajo un enfoque de Arquitectura de Decisiones, combinando análisis sistémico, observación estructurada y metodologías ágiles. Este proceso permitió identificar patrones, mapear tensiones operativas y diseñar soluciones basadas en evidencia. La metodología integró diagnóstico técnico, lectura cultural y acompañamiento estratégico para asegurar que cada decisión fortaleciera la estructura organizacional y la experiencia del equipo.</a:t>
            </a:r>
            <a:endParaRPr lang="es-EC" dirty="0">
              <a:solidFill>
                <a:schemeClr val="bg1"/>
              </a:solidFill>
            </a:endParaRPr>
          </a:p>
        </p:txBody>
      </p:sp>
    </p:spTree>
    <p:extLst>
      <p:ext uri="{BB962C8B-B14F-4D97-AF65-F5344CB8AC3E}">
        <p14:creationId xmlns:p14="http://schemas.microsoft.com/office/powerpoint/2010/main" val="2802880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D292E6-D120-004B-0B38-2D6ED9345E19}"/>
            </a:ext>
          </a:extLst>
        </p:cNvPr>
        <p:cNvGrpSpPr/>
        <p:nvPr/>
      </p:nvGrpSpPr>
      <p:grpSpPr>
        <a:xfrm>
          <a:off x="0" y="0"/>
          <a:ext cx="0" cy="0"/>
          <a:chOff x="0" y="0"/>
          <a:chExt cx="0" cy="0"/>
        </a:xfrm>
      </p:grpSpPr>
      <p:pic>
        <p:nvPicPr>
          <p:cNvPr id="9" name="Imagen 8" descr="Imagen que contiene persona, tabla, interior, mujer&#10;&#10;El contenido generado por IA puede ser incorrecto.">
            <a:extLst>
              <a:ext uri="{FF2B5EF4-FFF2-40B4-BE49-F238E27FC236}">
                <a16:creationId xmlns:a16="http://schemas.microsoft.com/office/drawing/2014/main" id="{B4893ECF-A6EF-DD0B-BA37-16E0E9EE3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06836"/>
            <a:ext cx="4572000" cy="6858000"/>
          </a:xfrm>
          <a:prstGeom prst="rect">
            <a:avLst/>
          </a:prstGeom>
        </p:spPr>
      </p:pic>
      <p:sp>
        <p:nvSpPr>
          <p:cNvPr id="6" name="Marcador de fecha 5">
            <a:extLst>
              <a:ext uri="{FF2B5EF4-FFF2-40B4-BE49-F238E27FC236}">
                <a16:creationId xmlns:a16="http://schemas.microsoft.com/office/drawing/2014/main" id="{27A510DB-1C06-C721-D73C-AEA88E93F371}"/>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14A22788-D4B1-166B-A125-B4A2C43138B8}"/>
              </a:ext>
            </a:extLst>
          </p:cNvPr>
          <p:cNvSpPr>
            <a:spLocks noGrp="1"/>
          </p:cNvSpPr>
          <p:nvPr>
            <p:ph type="sldNum" sz="quarter" idx="12"/>
          </p:nvPr>
        </p:nvSpPr>
        <p:spPr/>
        <p:txBody>
          <a:bodyPr/>
          <a:lstStyle/>
          <a:p>
            <a:pPr rtl="0"/>
            <a:fld id="{AEAA3239-9EA4-4A65-A281-97F994456D9F}" type="slidenum">
              <a:rPr lang="en-US" smtClean="0"/>
              <a:t>6</a:t>
            </a:fld>
            <a:endParaRPr lang="en-US"/>
          </a:p>
        </p:txBody>
      </p:sp>
      <p:sp>
        <p:nvSpPr>
          <p:cNvPr id="2" name="CuadroTexto 1">
            <a:extLst>
              <a:ext uri="{FF2B5EF4-FFF2-40B4-BE49-F238E27FC236}">
                <a16:creationId xmlns:a16="http://schemas.microsoft.com/office/drawing/2014/main" id="{C6050401-B066-95AF-2C99-912113B3FD04}"/>
              </a:ext>
            </a:extLst>
          </p:cNvPr>
          <p:cNvSpPr txBox="1"/>
          <p:nvPr/>
        </p:nvSpPr>
        <p:spPr>
          <a:xfrm>
            <a:off x="600074" y="502198"/>
            <a:ext cx="10740588" cy="1610382"/>
          </a:xfrm>
          <a:prstGeom prst="rect">
            <a:avLst/>
          </a:prstGeom>
          <a:noFill/>
        </p:spPr>
        <p:txBody>
          <a:bodyPr wrap="square" rtlCol="0">
            <a:noAutofit/>
          </a:bodyPr>
          <a:lstStyle/>
          <a:p>
            <a:pPr marL="0" algn="l">
              <a:buNone/>
            </a:pPr>
            <a:r>
              <a:rPr lang="es-EC" sz="4800" b="1" dirty="0">
                <a:solidFill>
                  <a:srgbClr val="00642D"/>
                </a:solidFill>
                <a:effectLst/>
                <a:latin typeface="Avenir Next LT Pro Bold" panose="020B0804020202020204" pitchFamily="34" charset="0"/>
              </a:rPr>
              <a:t>INTERVENCIONES CLAVE</a:t>
            </a:r>
          </a:p>
          <a:p>
            <a:r>
              <a:rPr lang="es-EC" sz="4800" dirty="0">
                <a:solidFill>
                  <a:srgbClr val="00642D"/>
                </a:solidFill>
              </a:rPr>
              <a:t>realizadas por BLOCKCONSULTORS</a:t>
            </a:r>
          </a:p>
        </p:txBody>
      </p:sp>
      <p:sp>
        <p:nvSpPr>
          <p:cNvPr id="15" name="CuadroTexto 14">
            <a:extLst>
              <a:ext uri="{FF2B5EF4-FFF2-40B4-BE49-F238E27FC236}">
                <a16:creationId xmlns:a16="http://schemas.microsoft.com/office/drawing/2014/main" id="{0E84AABC-8EC0-7745-515D-5D3B3BA6D06B}"/>
              </a:ext>
            </a:extLst>
          </p:cNvPr>
          <p:cNvSpPr txBox="1"/>
          <p:nvPr/>
        </p:nvSpPr>
        <p:spPr>
          <a:xfrm>
            <a:off x="600075" y="2694150"/>
            <a:ext cx="6117020" cy="2585323"/>
          </a:xfrm>
          <a:prstGeom prst="rect">
            <a:avLst/>
          </a:prstGeom>
          <a:noFill/>
        </p:spPr>
        <p:txBody>
          <a:bodyPr wrap="square">
            <a:spAutoFit/>
          </a:bodyPr>
          <a:lstStyle/>
          <a:p>
            <a:pPr algn="just"/>
            <a:r>
              <a:rPr lang="es-MX" dirty="0">
                <a:solidFill>
                  <a:schemeClr val="bg1"/>
                </a:solidFill>
              </a:rPr>
              <a:t>La intervención se centró en ordenar la estructura organizacional, optimizar los procesos críticos y fortalecer la coordinación interna. A través de sesiones estratégicas, análisis operativo y acompañamiento continuo, se implementaron acciones que permitieron a JAMAMÍA recuperar claridad, eficiencia y cohesión. Cada intervención fue diseñada para resolver tensiones reales y preparar a la organización para un crecimiento sostenible.</a:t>
            </a:r>
            <a:endParaRPr lang="es-EC" dirty="0">
              <a:solidFill>
                <a:schemeClr val="bg1"/>
              </a:solidFill>
            </a:endParaRPr>
          </a:p>
        </p:txBody>
      </p:sp>
    </p:spTree>
    <p:extLst>
      <p:ext uri="{BB962C8B-B14F-4D97-AF65-F5344CB8AC3E}">
        <p14:creationId xmlns:p14="http://schemas.microsoft.com/office/powerpoint/2010/main" val="113859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91C9532-6EF4-7044-D8A6-C32555532222}"/>
            </a:ext>
          </a:extLst>
        </p:cNvPr>
        <p:cNvGrpSpPr/>
        <p:nvPr/>
      </p:nvGrpSpPr>
      <p:grpSpPr>
        <a:xfrm>
          <a:off x="0" y="0"/>
          <a:ext cx="0" cy="0"/>
          <a:chOff x="0" y="0"/>
          <a:chExt cx="0" cy="0"/>
        </a:xfrm>
      </p:grpSpPr>
      <p:pic>
        <p:nvPicPr>
          <p:cNvPr id="8" name="Imagen 7" descr="Banca de madera&#10;&#10;El contenido generado por IA puede ser incorrecto.">
            <a:extLst>
              <a:ext uri="{FF2B5EF4-FFF2-40B4-BE49-F238E27FC236}">
                <a16:creationId xmlns:a16="http://schemas.microsoft.com/office/drawing/2014/main" id="{DA3292C4-3B04-9D6A-F596-BD898D618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220" y="0"/>
            <a:ext cx="4855779" cy="6858000"/>
          </a:xfrm>
          <a:prstGeom prst="rect">
            <a:avLst/>
          </a:prstGeom>
        </p:spPr>
      </p:pic>
      <p:sp>
        <p:nvSpPr>
          <p:cNvPr id="6" name="Marcador de fecha 5">
            <a:extLst>
              <a:ext uri="{FF2B5EF4-FFF2-40B4-BE49-F238E27FC236}">
                <a16:creationId xmlns:a16="http://schemas.microsoft.com/office/drawing/2014/main" id="{E568AF6E-FA44-6F7A-430B-15DCBBA49AAB}"/>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443A870E-A2E4-4F44-7C80-9E89E4E2FF95}"/>
              </a:ext>
            </a:extLst>
          </p:cNvPr>
          <p:cNvSpPr>
            <a:spLocks noGrp="1"/>
          </p:cNvSpPr>
          <p:nvPr>
            <p:ph type="sldNum" sz="quarter" idx="12"/>
          </p:nvPr>
        </p:nvSpPr>
        <p:spPr/>
        <p:txBody>
          <a:bodyPr/>
          <a:lstStyle/>
          <a:p>
            <a:pPr rtl="0"/>
            <a:fld id="{AEAA3239-9EA4-4A65-A281-97F994456D9F}" type="slidenum">
              <a:rPr lang="en-US" smtClean="0"/>
              <a:t>7</a:t>
            </a:fld>
            <a:endParaRPr lang="en-US"/>
          </a:p>
        </p:txBody>
      </p:sp>
      <p:sp>
        <p:nvSpPr>
          <p:cNvPr id="2" name="CuadroTexto 1">
            <a:extLst>
              <a:ext uri="{FF2B5EF4-FFF2-40B4-BE49-F238E27FC236}">
                <a16:creationId xmlns:a16="http://schemas.microsoft.com/office/drawing/2014/main" id="{0B679E53-9E92-C64C-B367-819B7F96ED29}"/>
              </a:ext>
            </a:extLst>
          </p:cNvPr>
          <p:cNvSpPr txBox="1"/>
          <p:nvPr/>
        </p:nvSpPr>
        <p:spPr>
          <a:xfrm>
            <a:off x="600074" y="502198"/>
            <a:ext cx="10740588" cy="1610382"/>
          </a:xfrm>
          <a:prstGeom prst="rect">
            <a:avLst/>
          </a:prstGeom>
          <a:noFill/>
        </p:spPr>
        <p:txBody>
          <a:bodyPr wrap="square" rtlCol="0">
            <a:noAutofit/>
          </a:bodyPr>
          <a:lstStyle/>
          <a:p>
            <a:pPr marL="0" algn="l">
              <a:buNone/>
            </a:pPr>
            <a:r>
              <a:rPr lang="es-EC" sz="4800" b="1" dirty="0">
                <a:solidFill>
                  <a:srgbClr val="00642D"/>
                </a:solidFill>
                <a:effectLst/>
                <a:latin typeface="Avenir Next LT Pro Bold" panose="020B0804020202020204" pitchFamily="34" charset="0"/>
              </a:rPr>
              <a:t>RESULTADOS OBTENIDOS</a:t>
            </a:r>
          </a:p>
          <a:p>
            <a:r>
              <a:rPr lang="es-EC" sz="4800" dirty="0">
                <a:solidFill>
                  <a:srgbClr val="00642D"/>
                </a:solidFill>
              </a:rPr>
              <a:t>y evidencia del impacto</a:t>
            </a:r>
          </a:p>
        </p:txBody>
      </p:sp>
      <p:sp>
        <p:nvSpPr>
          <p:cNvPr id="15" name="CuadroTexto 14">
            <a:extLst>
              <a:ext uri="{FF2B5EF4-FFF2-40B4-BE49-F238E27FC236}">
                <a16:creationId xmlns:a16="http://schemas.microsoft.com/office/drawing/2014/main" id="{D31B02CF-8C80-5203-CF4E-EFCE35828BBD}"/>
              </a:ext>
            </a:extLst>
          </p:cNvPr>
          <p:cNvSpPr txBox="1"/>
          <p:nvPr/>
        </p:nvSpPr>
        <p:spPr>
          <a:xfrm>
            <a:off x="600075" y="2694150"/>
            <a:ext cx="6117020" cy="2308324"/>
          </a:xfrm>
          <a:prstGeom prst="rect">
            <a:avLst/>
          </a:prstGeom>
          <a:noFill/>
        </p:spPr>
        <p:txBody>
          <a:bodyPr wrap="square">
            <a:spAutoFit/>
          </a:bodyPr>
          <a:lstStyle/>
          <a:p>
            <a:pPr algn="just"/>
            <a:r>
              <a:rPr lang="es-MX" dirty="0">
                <a:solidFill>
                  <a:schemeClr val="bg1"/>
                </a:solidFill>
              </a:rPr>
              <a:t>La intervención permitió a JAMAMÍA recuperar orden, mejorar la coordinación interna y fortalecer su capacidad operativa. Los procesos clave fueron estandarizados, los roles quedaron claramente definidos y la toma de decisiones se volvió más ágil y coherente. La organización experimentó una reducción significativa de fricciones internas y un aumento en la eficiencia general, sentando las bases para un crecimiento sostenible.</a:t>
            </a:r>
            <a:endParaRPr lang="es-EC" dirty="0">
              <a:solidFill>
                <a:schemeClr val="bg1"/>
              </a:solidFill>
            </a:endParaRPr>
          </a:p>
        </p:txBody>
      </p:sp>
    </p:spTree>
    <p:extLst>
      <p:ext uri="{BB962C8B-B14F-4D97-AF65-F5344CB8AC3E}">
        <p14:creationId xmlns:p14="http://schemas.microsoft.com/office/powerpoint/2010/main" val="313970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7D3AF54-2412-741B-6662-73AC72EAC4DE}"/>
            </a:ext>
          </a:extLst>
        </p:cNvPr>
        <p:cNvGrpSpPr/>
        <p:nvPr/>
      </p:nvGrpSpPr>
      <p:grpSpPr>
        <a:xfrm>
          <a:off x="0" y="0"/>
          <a:ext cx="0" cy="0"/>
          <a:chOff x="0" y="0"/>
          <a:chExt cx="0" cy="0"/>
        </a:xfrm>
      </p:grpSpPr>
      <p:pic>
        <p:nvPicPr>
          <p:cNvPr id="4" name="Imagen 3" descr="Un plato de comida con vegetales encima de una mesa&#10;&#10;El contenido generado por IA puede ser incorrecto.">
            <a:extLst>
              <a:ext uri="{FF2B5EF4-FFF2-40B4-BE49-F238E27FC236}">
                <a16:creationId xmlns:a16="http://schemas.microsoft.com/office/drawing/2014/main" id="{9C2EE7B7-E4EE-39A6-08EC-B0CFFED70B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420" y="106836"/>
            <a:ext cx="5160579" cy="6751164"/>
          </a:xfrm>
          <a:prstGeom prst="rect">
            <a:avLst/>
          </a:prstGeom>
        </p:spPr>
      </p:pic>
      <p:sp>
        <p:nvSpPr>
          <p:cNvPr id="6" name="Marcador de fecha 5">
            <a:extLst>
              <a:ext uri="{FF2B5EF4-FFF2-40B4-BE49-F238E27FC236}">
                <a16:creationId xmlns:a16="http://schemas.microsoft.com/office/drawing/2014/main" id="{2988715B-03F1-8B0A-A19F-A528505C09EB}"/>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9A825117-C1AA-635F-034A-3BDEAB7E8F90}"/>
              </a:ext>
            </a:extLst>
          </p:cNvPr>
          <p:cNvSpPr>
            <a:spLocks noGrp="1"/>
          </p:cNvSpPr>
          <p:nvPr>
            <p:ph type="sldNum" sz="quarter" idx="12"/>
          </p:nvPr>
        </p:nvSpPr>
        <p:spPr/>
        <p:txBody>
          <a:bodyPr/>
          <a:lstStyle/>
          <a:p>
            <a:pPr rtl="0"/>
            <a:fld id="{AEAA3239-9EA4-4A65-A281-97F994456D9F}" type="slidenum">
              <a:rPr lang="en-US" smtClean="0"/>
              <a:t>8</a:t>
            </a:fld>
            <a:endParaRPr lang="en-US"/>
          </a:p>
        </p:txBody>
      </p:sp>
      <p:sp>
        <p:nvSpPr>
          <p:cNvPr id="2" name="CuadroTexto 1">
            <a:extLst>
              <a:ext uri="{FF2B5EF4-FFF2-40B4-BE49-F238E27FC236}">
                <a16:creationId xmlns:a16="http://schemas.microsoft.com/office/drawing/2014/main" id="{81F5DBD7-FC15-919B-622F-7011ADAE0AB3}"/>
              </a:ext>
            </a:extLst>
          </p:cNvPr>
          <p:cNvSpPr txBox="1"/>
          <p:nvPr/>
        </p:nvSpPr>
        <p:spPr>
          <a:xfrm>
            <a:off x="600074" y="502198"/>
            <a:ext cx="10740588" cy="1610382"/>
          </a:xfrm>
          <a:prstGeom prst="rect">
            <a:avLst/>
          </a:prstGeom>
          <a:noFill/>
        </p:spPr>
        <p:txBody>
          <a:bodyPr wrap="square" rtlCol="0">
            <a:noAutofit/>
          </a:bodyPr>
          <a:lstStyle/>
          <a:p>
            <a:pPr marL="0" algn="l">
              <a:buNone/>
            </a:pPr>
            <a:r>
              <a:rPr lang="es-EC" sz="4800" b="1" dirty="0">
                <a:solidFill>
                  <a:srgbClr val="00642D"/>
                </a:solidFill>
                <a:effectLst/>
                <a:latin typeface="Avenir Next LT Pro Bold" panose="020B0804020202020204" pitchFamily="34" charset="0"/>
              </a:rPr>
              <a:t>APRENDIZAJES ESTRATÉGICOS</a:t>
            </a:r>
          </a:p>
          <a:p>
            <a:r>
              <a:rPr lang="es-EC" sz="4800" dirty="0">
                <a:solidFill>
                  <a:srgbClr val="00642D"/>
                </a:solidFill>
              </a:rPr>
              <a:t>obtenidos del proceso</a:t>
            </a:r>
          </a:p>
        </p:txBody>
      </p:sp>
      <p:sp>
        <p:nvSpPr>
          <p:cNvPr id="15" name="CuadroTexto 14">
            <a:extLst>
              <a:ext uri="{FF2B5EF4-FFF2-40B4-BE49-F238E27FC236}">
                <a16:creationId xmlns:a16="http://schemas.microsoft.com/office/drawing/2014/main" id="{8775A110-E6B2-146F-A829-653842E9FB77}"/>
              </a:ext>
            </a:extLst>
          </p:cNvPr>
          <p:cNvSpPr txBox="1"/>
          <p:nvPr/>
        </p:nvSpPr>
        <p:spPr>
          <a:xfrm>
            <a:off x="600075" y="2694150"/>
            <a:ext cx="6117020" cy="2585323"/>
          </a:xfrm>
          <a:prstGeom prst="rect">
            <a:avLst/>
          </a:prstGeom>
          <a:noFill/>
        </p:spPr>
        <p:txBody>
          <a:bodyPr wrap="square">
            <a:spAutoFit/>
          </a:bodyPr>
          <a:lstStyle/>
          <a:p>
            <a:pPr algn="just"/>
            <a:r>
              <a:rPr lang="es-MX" dirty="0">
                <a:solidFill>
                  <a:schemeClr val="bg1"/>
                </a:solidFill>
              </a:rPr>
              <a:t>La experiencia de JAMAMÍA demuestra que el crecimiento sostenible no depende solo de la demanda, sino de la capacidad interna para sostenerla. La claridad de roles, la estandarización de procesos y la toma de decisiones basada en evidencia se convirtieron en pilares para fortalecer su estructura. El caso evidencia que ordenar antes de escalar es una decisión estratégica que evita fricciones, mejora la eficiencia y potencia la cultura organizacional</a:t>
            </a:r>
            <a:endParaRPr lang="es-EC" dirty="0">
              <a:solidFill>
                <a:schemeClr val="bg1"/>
              </a:solidFill>
            </a:endParaRPr>
          </a:p>
        </p:txBody>
      </p:sp>
    </p:spTree>
    <p:extLst>
      <p:ext uri="{BB962C8B-B14F-4D97-AF65-F5344CB8AC3E}">
        <p14:creationId xmlns:p14="http://schemas.microsoft.com/office/powerpoint/2010/main" val="368763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E3CFB8-376B-9816-52CA-D8FF0A491CEE}"/>
            </a:ext>
          </a:extLst>
        </p:cNvPr>
        <p:cNvGrpSpPr/>
        <p:nvPr/>
      </p:nvGrpSpPr>
      <p:grpSpPr>
        <a:xfrm>
          <a:off x="0" y="0"/>
          <a:ext cx="0" cy="0"/>
          <a:chOff x="0" y="0"/>
          <a:chExt cx="0" cy="0"/>
        </a:xfrm>
      </p:grpSpPr>
      <p:pic>
        <p:nvPicPr>
          <p:cNvPr id="9" name="Imagen 8" descr="Un grupo de personas en un evento&#10;&#10;El contenido generado por IA puede ser incorrecto.">
            <a:extLst>
              <a:ext uri="{FF2B5EF4-FFF2-40B4-BE49-F238E27FC236}">
                <a16:creationId xmlns:a16="http://schemas.microsoft.com/office/drawing/2014/main" id="{9390E769-AB9B-B964-2A2B-F744EBFDD2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075" y="0"/>
            <a:ext cx="5014419" cy="6858000"/>
          </a:xfrm>
          <a:prstGeom prst="rect">
            <a:avLst/>
          </a:prstGeom>
        </p:spPr>
      </p:pic>
      <p:sp>
        <p:nvSpPr>
          <p:cNvPr id="6" name="Marcador de fecha 5">
            <a:extLst>
              <a:ext uri="{FF2B5EF4-FFF2-40B4-BE49-F238E27FC236}">
                <a16:creationId xmlns:a16="http://schemas.microsoft.com/office/drawing/2014/main" id="{5F70AC41-625F-1A59-2384-96A1DBC12CE3}"/>
              </a:ext>
            </a:extLst>
          </p:cNvPr>
          <p:cNvSpPr>
            <a:spLocks noGrp="1"/>
          </p:cNvSpPr>
          <p:nvPr>
            <p:ph type="dt" sz="half" idx="10"/>
          </p:nvPr>
        </p:nvSpPr>
        <p:spPr/>
        <p:txBody>
          <a:bodyPr/>
          <a:lstStyle/>
          <a:p>
            <a:pPr rtl="0"/>
            <a:r>
              <a:rPr lang="en-US"/>
              <a:t>30/10/2025</a:t>
            </a:r>
          </a:p>
        </p:txBody>
      </p:sp>
      <p:sp>
        <p:nvSpPr>
          <p:cNvPr id="7" name="Marcador de número de diapositiva 6">
            <a:extLst>
              <a:ext uri="{FF2B5EF4-FFF2-40B4-BE49-F238E27FC236}">
                <a16:creationId xmlns:a16="http://schemas.microsoft.com/office/drawing/2014/main" id="{77B459A6-B08C-B8E0-7562-B9612169F440}"/>
              </a:ext>
            </a:extLst>
          </p:cNvPr>
          <p:cNvSpPr>
            <a:spLocks noGrp="1"/>
          </p:cNvSpPr>
          <p:nvPr>
            <p:ph type="sldNum" sz="quarter" idx="12"/>
          </p:nvPr>
        </p:nvSpPr>
        <p:spPr/>
        <p:txBody>
          <a:bodyPr/>
          <a:lstStyle/>
          <a:p>
            <a:pPr rtl="0"/>
            <a:fld id="{AEAA3239-9EA4-4A65-A281-97F994456D9F}" type="slidenum">
              <a:rPr lang="en-US" smtClean="0"/>
              <a:t>9</a:t>
            </a:fld>
            <a:endParaRPr lang="en-US"/>
          </a:p>
        </p:txBody>
      </p:sp>
      <p:sp>
        <p:nvSpPr>
          <p:cNvPr id="2" name="CuadroTexto 1">
            <a:extLst>
              <a:ext uri="{FF2B5EF4-FFF2-40B4-BE49-F238E27FC236}">
                <a16:creationId xmlns:a16="http://schemas.microsoft.com/office/drawing/2014/main" id="{B3A46655-C214-9163-DE46-C25A4DE36ECD}"/>
              </a:ext>
            </a:extLst>
          </p:cNvPr>
          <p:cNvSpPr txBox="1"/>
          <p:nvPr/>
        </p:nvSpPr>
        <p:spPr>
          <a:xfrm>
            <a:off x="600074" y="502198"/>
            <a:ext cx="10740588" cy="1610382"/>
          </a:xfrm>
          <a:prstGeom prst="rect">
            <a:avLst/>
          </a:prstGeom>
          <a:noFill/>
        </p:spPr>
        <p:txBody>
          <a:bodyPr wrap="square" rtlCol="0">
            <a:noAutofit/>
          </a:bodyPr>
          <a:lstStyle/>
          <a:p>
            <a:pPr marL="0" algn="l">
              <a:buNone/>
            </a:pPr>
            <a:r>
              <a:rPr lang="es-EC" sz="4800" b="1" dirty="0">
                <a:solidFill>
                  <a:srgbClr val="00642D"/>
                </a:solidFill>
                <a:latin typeface="Avenir Next LT Pro Bold" panose="020B0804020202020204" pitchFamily="34" charset="0"/>
              </a:rPr>
              <a:t>CIERRE</a:t>
            </a:r>
            <a:endParaRPr lang="es-EC" sz="4800" b="1" dirty="0">
              <a:solidFill>
                <a:srgbClr val="00642D"/>
              </a:solidFill>
              <a:effectLst/>
              <a:latin typeface="Avenir Next LT Pro Bold" panose="020B0804020202020204" pitchFamily="34" charset="0"/>
            </a:endParaRPr>
          </a:p>
          <a:p>
            <a:r>
              <a:rPr lang="es-EC" sz="4800" dirty="0">
                <a:solidFill>
                  <a:srgbClr val="00642D"/>
                </a:solidFill>
              </a:rPr>
              <a:t>y proyección</a:t>
            </a:r>
          </a:p>
        </p:txBody>
      </p:sp>
      <p:sp>
        <p:nvSpPr>
          <p:cNvPr id="15" name="CuadroTexto 14">
            <a:extLst>
              <a:ext uri="{FF2B5EF4-FFF2-40B4-BE49-F238E27FC236}">
                <a16:creationId xmlns:a16="http://schemas.microsoft.com/office/drawing/2014/main" id="{1DD00D8F-D0A4-9ED8-60CD-DCE5598163C4}"/>
              </a:ext>
            </a:extLst>
          </p:cNvPr>
          <p:cNvSpPr txBox="1"/>
          <p:nvPr/>
        </p:nvSpPr>
        <p:spPr>
          <a:xfrm>
            <a:off x="600075" y="2694150"/>
            <a:ext cx="6117020" cy="2585323"/>
          </a:xfrm>
          <a:prstGeom prst="rect">
            <a:avLst/>
          </a:prstGeom>
          <a:noFill/>
        </p:spPr>
        <p:txBody>
          <a:bodyPr wrap="square">
            <a:spAutoFit/>
          </a:bodyPr>
          <a:lstStyle/>
          <a:p>
            <a:pPr algn="just"/>
            <a:r>
              <a:rPr lang="es-MX" dirty="0">
                <a:solidFill>
                  <a:schemeClr val="bg1"/>
                </a:solidFill>
              </a:rPr>
              <a:t>La intervención permitió a JAMAMÍA consolidar una estructura sólida y preparada para sostener su crecimiento. Con procesos definidos, roles claros y una cultura fortalecida, la organización cuenta ahora con una base estratégica que le permite avanzar con mayor coherencia y seguridad. El caso demuestra que ordenar antes de escalar es una decisión clave para cualquier empresa que busca crecer con propósito y sostenibilidad.</a:t>
            </a:r>
            <a:endParaRPr lang="es-EC" dirty="0">
              <a:solidFill>
                <a:schemeClr val="bg1"/>
              </a:solidFill>
            </a:endParaRPr>
          </a:p>
        </p:txBody>
      </p:sp>
    </p:spTree>
    <p:extLst>
      <p:ext uri="{BB962C8B-B14F-4D97-AF65-F5344CB8AC3E}">
        <p14:creationId xmlns:p14="http://schemas.microsoft.com/office/powerpoint/2010/main" val="819251323"/>
      </p:ext>
    </p:extLst>
  </p:cSld>
  <p:clrMapOvr>
    <a:masterClrMapping/>
  </p:clrMapOvr>
</p:sld>
</file>

<file path=ppt/theme/theme1.xml><?xml version="1.0" encoding="utf-8"?>
<a:theme xmlns:a="http://schemas.openxmlformats.org/drawingml/2006/main" name="Pitch black">
  <a:themeElements>
    <a:clrScheme name="PitchBlack">
      <a:dk1>
        <a:sysClr val="windowText" lastClr="000000"/>
      </a:dk1>
      <a:lt1>
        <a:sysClr val="window" lastClr="FFFFFF"/>
      </a:lt1>
      <a:dk2>
        <a:srgbClr val="0D0D0D"/>
      </a:dk2>
      <a:lt2>
        <a:srgbClr val="F4F4F4"/>
      </a:lt2>
      <a:accent1>
        <a:srgbClr val="6D7BF7"/>
      </a:accent1>
      <a:accent2>
        <a:srgbClr val="F65838"/>
      </a:accent2>
      <a:accent3>
        <a:srgbClr val="381DD3"/>
      </a:accent3>
      <a:accent4>
        <a:srgbClr val="A4A6AC"/>
      </a:accent4>
      <a:accent5>
        <a:srgbClr val="494D50"/>
      </a:accent5>
      <a:accent6>
        <a:srgbClr val="1A3BE0"/>
      </a:accent6>
      <a:hlink>
        <a:srgbClr val="6D7BF7"/>
      </a:hlink>
      <a:folHlink>
        <a:srgbClr val="F65838"/>
      </a:folHlink>
    </a:clrScheme>
    <a:fontScheme name="Custom 3">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tch Black_win32_V2" id="{D9ECE487-3ECB-4B39-B963-44CCED7E1521}" vid="{167A6ACB-BD3D-4BCD-8040-2FFEF90BF22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TotalTime>
  <Words>931</Words>
  <Application>Microsoft Office PowerPoint</Application>
  <PresentationFormat>Panorámica</PresentationFormat>
  <Paragraphs>61</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Aptos</vt:lpstr>
      <vt:lpstr>Arial</vt:lpstr>
      <vt:lpstr>Avenir Next LT Pro</vt:lpstr>
      <vt:lpstr>Avenir Next LT Pro Bold</vt:lpstr>
      <vt:lpstr>Wingdings</vt:lpstr>
      <vt:lpstr>Pitch black</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Patricio Martinez</dc:creator>
  <cp:lastModifiedBy>Patricio Martinez</cp:lastModifiedBy>
  <cp:revision>1</cp:revision>
  <dcterms:created xsi:type="dcterms:W3CDTF">2026-01-08T20:29:36Z</dcterms:created>
  <dcterms:modified xsi:type="dcterms:W3CDTF">2026-01-08T21:24:59Z</dcterms:modified>
</cp:coreProperties>
</file>