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59" r:id="rId5"/>
    <p:sldId id="260" r:id="rId6"/>
    <p:sldId id="261" r:id="rId7"/>
    <p:sldId id="265" r:id="rId8"/>
    <p:sldId id="263"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1496C-9BCC-4381-A817-E10F25C0F7CF}" v="142" dt="2023-05-12T13:57:01.37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o" userId="2c3d57294fcfeb43" providerId="LiveId" clId="{E151496C-9BCC-4381-A817-E10F25C0F7CF}"/>
    <pc:docChg chg="undo custSel addSld modSld">
      <pc:chgData name="Patricio" userId="2c3d57294fcfeb43" providerId="LiveId" clId="{E151496C-9BCC-4381-A817-E10F25C0F7CF}" dt="2023-05-12T13:57:01.373" v="611"/>
      <pc:docMkLst>
        <pc:docMk/>
      </pc:docMkLst>
      <pc:sldChg chg="modSp mod modTransition">
        <pc:chgData name="Patricio" userId="2c3d57294fcfeb43" providerId="LiveId" clId="{E151496C-9BCC-4381-A817-E10F25C0F7CF}" dt="2023-05-12T13:48:49.929" v="559"/>
        <pc:sldMkLst>
          <pc:docMk/>
          <pc:sldMk cId="3913795363" sldId="256"/>
        </pc:sldMkLst>
        <pc:spChg chg="mod">
          <ac:chgData name="Patricio" userId="2c3d57294fcfeb43" providerId="LiveId" clId="{E151496C-9BCC-4381-A817-E10F25C0F7CF}" dt="2023-05-11T22:50:24.437" v="210" actId="20577"/>
          <ac:spMkLst>
            <pc:docMk/>
            <pc:sldMk cId="3913795363" sldId="256"/>
            <ac:spMk id="3" creationId="{24949B71-EA90-BB85-3D56-F4C989006A38}"/>
          </ac:spMkLst>
        </pc:spChg>
      </pc:sldChg>
      <pc:sldChg chg="modTransition">
        <pc:chgData name="Patricio" userId="2c3d57294fcfeb43" providerId="LiveId" clId="{E151496C-9BCC-4381-A817-E10F25C0F7CF}" dt="2023-05-12T13:49:07.590" v="562"/>
        <pc:sldMkLst>
          <pc:docMk/>
          <pc:sldMk cId="2775697030" sldId="257"/>
        </pc:sldMkLst>
      </pc:sldChg>
      <pc:sldChg chg="modTransition">
        <pc:chgData name="Patricio" userId="2c3d57294fcfeb43" providerId="LiveId" clId="{E151496C-9BCC-4381-A817-E10F25C0F7CF}" dt="2023-05-12T13:49:15.658" v="564"/>
        <pc:sldMkLst>
          <pc:docMk/>
          <pc:sldMk cId="3793057813" sldId="258"/>
        </pc:sldMkLst>
      </pc:sldChg>
      <pc:sldChg chg="modTransition">
        <pc:chgData name="Patricio" userId="2c3d57294fcfeb43" providerId="LiveId" clId="{E151496C-9BCC-4381-A817-E10F25C0F7CF}" dt="2023-05-12T13:49:22.825" v="566"/>
        <pc:sldMkLst>
          <pc:docMk/>
          <pc:sldMk cId="2406289676" sldId="259"/>
        </pc:sldMkLst>
      </pc:sldChg>
      <pc:sldChg chg="modTransition">
        <pc:chgData name="Patricio" userId="2c3d57294fcfeb43" providerId="LiveId" clId="{E151496C-9BCC-4381-A817-E10F25C0F7CF}" dt="2023-05-12T13:49:30.015" v="568"/>
        <pc:sldMkLst>
          <pc:docMk/>
          <pc:sldMk cId="1451300202" sldId="260"/>
        </pc:sldMkLst>
      </pc:sldChg>
      <pc:sldChg chg="modTransition">
        <pc:chgData name="Patricio" userId="2c3d57294fcfeb43" providerId="LiveId" clId="{E151496C-9BCC-4381-A817-E10F25C0F7CF}" dt="2023-05-12T13:49:38.744" v="570"/>
        <pc:sldMkLst>
          <pc:docMk/>
          <pc:sldMk cId="1652435349" sldId="261"/>
        </pc:sldMkLst>
      </pc:sldChg>
      <pc:sldChg chg="modTransition">
        <pc:chgData name="Patricio" userId="2c3d57294fcfeb43" providerId="LiveId" clId="{E151496C-9BCC-4381-A817-E10F25C0F7CF}" dt="2023-05-12T13:50:35.152" v="575"/>
        <pc:sldMkLst>
          <pc:docMk/>
          <pc:sldMk cId="1835413338" sldId="263"/>
        </pc:sldMkLst>
      </pc:sldChg>
      <pc:sldChg chg="modTransition">
        <pc:chgData name="Patricio" userId="2c3d57294fcfeb43" providerId="LiveId" clId="{E151496C-9BCC-4381-A817-E10F25C0F7CF}" dt="2023-05-12T13:49:47.456" v="572"/>
        <pc:sldMkLst>
          <pc:docMk/>
          <pc:sldMk cId="1235051355" sldId="265"/>
        </pc:sldMkLst>
      </pc:sldChg>
      <pc:sldChg chg="modTransition">
        <pc:chgData name="Patricio" userId="2c3d57294fcfeb43" providerId="LiveId" clId="{E151496C-9BCC-4381-A817-E10F25C0F7CF}" dt="2023-05-12T13:50:47.738" v="577"/>
        <pc:sldMkLst>
          <pc:docMk/>
          <pc:sldMk cId="2192173453" sldId="266"/>
        </pc:sldMkLst>
      </pc:sldChg>
      <pc:sldChg chg="modTransition">
        <pc:chgData name="Patricio" userId="2c3d57294fcfeb43" providerId="LiveId" clId="{E151496C-9BCC-4381-A817-E10F25C0F7CF}" dt="2023-05-12T13:50:58.921" v="579"/>
        <pc:sldMkLst>
          <pc:docMk/>
          <pc:sldMk cId="170307224" sldId="267"/>
        </pc:sldMkLst>
      </pc:sldChg>
      <pc:sldChg chg="modTransition">
        <pc:chgData name="Patricio" userId="2c3d57294fcfeb43" providerId="LiveId" clId="{E151496C-9BCC-4381-A817-E10F25C0F7CF}" dt="2023-05-12T13:51:12.884" v="582"/>
        <pc:sldMkLst>
          <pc:docMk/>
          <pc:sldMk cId="4013974879" sldId="268"/>
        </pc:sldMkLst>
      </pc:sldChg>
      <pc:sldChg chg="modTransition">
        <pc:chgData name="Patricio" userId="2c3d57294fcfeb43" providerId="LiveId" clId="{E151496C-9BCC-4381-A817-E10F25C0F7CF}" dt="2023-05-12T13:51:55.451" v="585"/>
        <pc:sldMkLst>
          <pc:docMk/>
          <pc:sldMk cId="1351580171" sldId="269"/>
        </pc:sldMkLst>
      </pc:sldChg>
      <pc:sldChg chg="addSp delSp modSp add mod modTransition">
        <pc:chgData name="Patricio" userId="2c3d57294fcfeb43" providerId="LiveId" clId="{E151496C-9BCC-4381-A817-E10F25C0F7CF}" dt="2023-05-12T13:52:26.625" v="587"/>
        <pc:sldMkLst>
          <pc:docMk/>
          <pc:sldMk cId="681225555" sldId="270"/>
        </pc:sldMkLst>
        <pc:spChg chg="mod">
          <ac:chgData name="Patricio" userId="2c3d57294fcfeb43" providerId="LiveId" clId="{E151496C-9BCC-4381-A817-E10F25C0F7CF}" dt="2023-05-10T23:11:02.025" v="31" actId="20577"/>
          <ac:spMkLst>
            <pc:docMk/>
            <pc:sldMk cId="681225555" sldId="270"/>
            <ac:spMk id="2" creationId="{F30985D7-44E3-74E1-03C5-46098170E726}"/>
          </ac:spMkLst>
        </pc:spChg>
        <pc:spChg chg="add mod">
          <ac:chgData name="Patricio" userId="2c3d57294fcfeb43" providerId="LiveId" clId="{E151496C-9BCC-4381-A817-E10F25C0F7CF}" dt="2023-05-10T23:13:45.137" v="40"/>
          <ac:spMkLst>
            <pc:docMk/>
            <pc:sldMk cId="681225555" sldId="270"/>
            <ac:spMk id="7" creationId="{45F8C048-9F47-154F-1FEE-8C0F7792838F}"/>
          </ac:spMkLst>
        </pc:spChg>
        <pc:spChg chg="add mod">
          <ac:chgData name="Patricio" userId="2c3d57294fcfeb43" providerId="LiveId" clId="{E151496C-9BCC-4381-A817-E10F25C0F7CF}" dt="2023-05-10T23:18:14.164" v="76" actId="1036"/>
          <ac:spMkLst>
            <pc:docMk/>
            <pc:sldMk cId="681225555" sldId="270"/>
            <ac:spMk id="9" creationId="{DE857DC0-4A74-2F8C-D6BA-FBEB0B34278B}"/>
          </ac:spMkLst>
        </pc:spChg>
        <pc:spChg chg="add mod">
          <ac:chgData name="Patricio" userId="2c3d57294fcfeb43" providerId="LiveId" clId="{E151496C-9BCC-4381-A817-E10F25C0F7CF}" dt="2023-05-10T23:18:30.422" v="78" actId="1076"/>
          <ac:spMkLst>
            <pc:docMk/>
            <pc:sldMk cId="681225555" sldId="270"/>
            <ac:spMk id="11" creationId="{14716661-5605-423D-4586-7B24BD9215EE}"/>
          </ac:spMkLst>
        </pc:spChg>
        <pc:spChg chg="del">
          <ac:chgData name="Patricio" userId="2c3d57294fcfeb43" providerId="LiveId" clId="{E151496C-9BCC-4381-A817-E10F25C0F7CF}" dt="2023-05-10T23:11:07.711" v="32" actId="478"/>
          <ac:spMkLst>
            <pc:docMk/>
            <pc:sldMk cId="681225555" sldId="270"/>
            <ac:spMk id="18" creationId="{945B2453-D495-FB44-7529-12DE0B8CFD8A}"/>
          </ac:spMkLst>
        </pc:spChg>
        <pc:picChg chg="add mod modCrop">
          <ac:chgData name="Patricio" userId="2c3d57294fcfeb43" providerId="LiveId" clId="{E151496C-9BCC-4381-A817-E10F25C0F7CF}" dt="2023-05-10T23:18:25.743" v="77" actId="1076"/>
          <ac:picMkLst>
            <pc:docMk/>
            <pc:sldMk cId="681225555" sldId="270"/>
            <ac:picMk id="4" creationId="{943D0900-B43D-76D9-9A29-2A5B2878BE9E}"/>
          </ac:picMkLst>
        </pc:picChg>
        <pc:picChg chg="del">
          <ac:chgData name="Patricio" userId="2c3d57294fcfeb43" providerId="LiveId" clId="{E151496C-9BCC-4381-A817-E10F25C0F7CF}" dt="2023-05-10T23:11:19.801" v="33" actId="478"/>
          <ac:picMkLst>
            <pc:docMk/>
            <pc:sldMk cId="681225555" sldId="270"/>
            <ac:picMk id="6" creationId="{CA5C1533-2F88-6877-FBAF-9ACC33937543}"/>
          </ac:picMkLst>
        </pc:picChg>
        <pc:picChg chg="del">
          <ac:chgData name="Patricio" userId="2c3d57294fcfeb43" providerId="LiveId" clId="{E151496C-9BCC-4381-A817-E10F25C0F7CF}" dt="2023-05-10T23:11:07.711" v="32" actId="478"/>
          <ac:picMkLst>
            <pc:docMk/>
            <pc:sldMk cId="681225555" sldId="270"/>
            <ac:picMk id="8" creationId="{C9F075A4-CB32-4706-309A-5DFC8450AEFC}"/>
          </ac:picMkLst>
        </pc:picChg>
        <pc:picChg chg="del">
          <ac:chgData name="Patricio" userId="2c3d57294fcfeb43" providerId="LiveId" clId="{E151496C-9BCC-4381-A817-E10F25C0F7CF}" dt="2023-05-10T23:11:19.801" v="33" actId="478"/>
          <ac:picMkLst>
            <pc:docMk/>
            <pc:sldMk cId="681225555" sldId="270"/>
            <ac:picMk id="10" creationId="{EEB52800-DEF1-468F-4E16-0C1A1FB202AA}"/>
          </ac:picMkLst>
        </pc:picChg>
        <pc:picChg chg="del">
          <ac:chgData name="Patricio" userId="2c3d57294fcfeb43" providerId="LiveId" clId="{E151496C-9BCC-4381-A817-E10F25C0F7CF}" dt="2023-05-10T23:11:07.711" v="32" actId="478"/>
          <ac:picMkLst>
            <pc:docMk/>
            <pc:sldMk cId="681225555" sldId="270"/>
            <ac:picMk id="12" creationId="{E177C53A-1AA6-5AC7-AC47-137BAFA608B1}"/>
          </ac:picMkLst>
        </pc:picChg>
        <pc:picChg chg="del">
          <ac:chgData name="Patricio" userId="2c3d57294fcfeb43" providerId="LiveId" clId="{E151496C-9BCC-4381-A817-E10F25C0F7CF}" dt="2023-05-10T23:11:19.801" v="33" actId="478"/>
          <ac:picMkLst>
            <pc:docMk/>
            <pc:sldMk cId="681225555" sldId="270"/>
            <ac:picMk id="14" creationId="{E916B34D-A82F-F941-31D4-3A1511AB2CBE}"/>
          </ac:picMkLst>
        </pc:picChg>
        <pc:picChg chg="del">
          <ac:chgData name="Patricio" userId="2c3d57294fcfeb43" providerId="LiveId" clId="{E151496C-9BCC-4381-A817-E10F25C0F7CF}" dt="2023-05-10T23:11:07.711" v="32" actId="478"/>
          <ac:picMkLst>
            <pc:docMk/>
            <pc:sldMk cId="681225555" sldId="270"/>
            <ac:picMk id="16" creationId="{081FAA9B-22AE-A590-9273-8E84D7109AB6}"/>
          </ac:picMkLst>
        </pc:picChg>
        <pc:picChg chg="del">
          <ac:chgData name="Patricio" userId="2c3d57294fcfeb43" providerId="LiveId" clId="{E151496C-9BCC-4381-A817-E10F25C0F7CF}" dt="2023-05-10T23:11:19.801" v="33" actId="478"/>
          <ac:picMkLst>
            <pc:docMk/>
            <pc:sldMk cId="681225555" sldId="270"/>
            <ac:picMk id="19" creationId="{5A767B84-F03B-FDAF-0B8B-7419A187CE2A}"/>
          </ac:picMkLst>
        </pc:picChg>
        <pc:picChg chg="del">
          <ac:chgData name="Patricio" userId="2c3d57294fcfeb43" providerId="LiveId" clId="{E151496C-9BCC-4381-A817-E10F25C0F7CF}" dt="2023-05-10T23:11:07.711" v="32" actId="478"/>
          <ac:picMkLst>
            <pc:docMk/>
            <pc:sldMk cId="681225555" sldId="270"/>
            <ac:picMk id="21" creationId="{BD9683EB-0110-9335-3CB8-6BC5FE836692}"/>
          </ac:picMkLst>
        </pc:picChg>
      </pc:sldChg>
      <pc:sldChg chg="addSp delSp modSp add mod modTransition">
        <pc:chgData name="Patricio" userId="2c3d57294fcfeb43" providerId="LiveId" clId="{E151496C-9BCC-4381-A817-E10F25C0F7CF}" dt="2023-05-12T13:52:44.611" v="589"/>
        <pc:sldMkLst>
          <pc:docMk/>
          <pc:sldMk cId="2719543010" sldId="271"/>
        </pc:sldMkLst>
        <pc:spChg chg="mod">
          <ac:chgData name="Patricio" userId="2c3d57294fcfeb43" providerId="LiveId" clId="{E151496C-9BCC-4381-A817-E10F25C0F7CF}" dt="2023-05-10T23:21:04.282" v="96" actId="20577"/>
          <ac:spMkLst>
            <pc:docMk/>
            <pc:sldMk cId="2719543010" sldId="271"/>
            <ac:spMk id="2" creationId="{F30985D7-44E3-74E1-03C5-46098170E726}"/>
          </ac:spMkLst>
        </pc:spChg>
        <pc:spChg chg="add del mod">
          <ac:chgData name="Patricio" userId="2c3d57294fcfeb43" providerId="LiveId" clId="{E151496C-9BCC-4381-A817-E10F25C0F7CF}" dt="2023-05-10T23:22:10.873" v="103" actId="767"/>
          <ac:spMkLst>
            <pc:docMk/>
            <pc:sldMk cId="2719543010" sldId="271"/>
            <ac:spMk id="3" creationId="{EBF0E39F-90D4-1CD5-72EE-628F5B16FD6D}"/>
          </ac:spMkLst>
        </pc:spChg>
        <pc:spChg chg="del">
          <ac:chgData name="Patricio" userId="2c3d57294fcfeb43" providerId="LiveId" clId="{E151496C-9BCC-4381-A817-E10F25C0F7CF}" dt="2023-05-10T23:21:16.626" v="99" actId="478"/>
          <ac:spMkLst>
            <pc:docMk/>
            <pc:sldMk cId="2719543010" sldId="271"/>
            <ac:spMk id="9" creationId="{DE857DC0-4A74-2F8C-D6BA-FBEB0B34278B}"/>
          </ac:spMkLst>
        </pc:spChg>
        <pc:spChg chg="del">
          <ac:chgData name="Patricio" userId="2c3d57294fcfeb43" providerId="LiveId" clId="{E151496C-9BCC-4381-A817-E10F25C0F7CF}" dt="2023-05-10T23:21:13.651" v="98" actId="478"/>
          <ac:spMkLst>
            <pc:docMk/>
            <pc:sldMk cId="2719543010" sldId="271"/>
            <ac:spMk id="11" creationId="{14716661-5605-423D-4586-7B24BD9215EE}"/>
          </ac:spMkLst>
        </pc:spChg>
        <pc:graphicFrameChg chg="add mod modGraphic">
          <ac:chgData name="Patricio" userId="2c3d57294fcfeb43" providerId="LiveId" clId="{E151496C-9BCC-4381-A817-E10F25C0F7CF}" dt="2023-05-11T22:51:34.097" v="211" actId="478"/>
          <ac:graphicFrameMkLst>
            <pc:docMk/>
            <pc:sldMk cId="2719543010" sldId="271"/>
            <ac:graphicFrameMk id="6" creationId="{ED8E76D7-DD04-AB08-744B-D84BE8938129}"/>
          </ac:graphicFrameMkLst>
        </pc:graphicFrameChg>
        <pc:picChg chg="del">
          <ac:chgData name="Patricio" userId="2c3d57294fcfeb43" providerId="LiveId" clId="{E151496C-9BCC-4381-A817-E10F25C0F7CF}" dt="2023-05-10T23:21:09.305" v="97" actId="478"/>
          <ac:picMkLst>
            <pc:docMk/>
            <pc:sldMk cId="2719543010" sldId="271"/>
            <ac:picMk id="4" creationId="{943D0900-B43D-76D9-9A29-2A5B2878BE9E}"/>
          </ac:picMkLst>
        </pc:picChg>
      </pc:sldChg>
      <pc:sldChg chg="addSp delSp modSp add mod modTransition">
        <pc:chgData name="Patricio" userId="2c3d57294fcfeb43" providerId="LiveId" clId="{E151496C-9BCC-4381-A817-E10F25C0F7CF}" dt="2023-05-12T13:53:07.613" v="591"/>
        <pc:sldMkLst>
          <pc:docMk/>
          <pc:sldMk cId="3167990242" sldId="272"/>
        </pc:sldMkLst>
        <pc:spChg chg="mod">
          <ac:chgData name="Patricio" userId="2c3d57294fcfeb43" providerId="LiveId" clId="{E151496C-9BCC-4381-A817-E10F25C0F7CF}" dt="2023-05-11T22:53:30.618" v="270" actId="20577"/>
          <ac:spMkLst>
            <pc:docMk/>
            <pc:sldMk cId="3167990242" sldId="272"/>
            <ac:spMk id="2" creationId="{F30985D7-44E3-74E1-03C5-46098170E726}"/>
          </ac:spMkLst>
        </pc:spChg>
        <pc:spChg chg="add mod">
          <ac:chgData name="Patricio" userId="2c3d57294fcfeb43" providerId="LiveId" clId="{E151496C-9BCC-4381-A817-E10F25C0F7CF}" dt="2023-05-11T22:53:39.307" v="271"/>
          <ac:spMkLst>
            <pc:docMk/>
            <pc:sldMk cId="3167990242" sldId="272"/>
            <ac:spMk id="4" creationId="{91711F85-4DB8-DFEF-A935-52611392128A}"/>
          </ac:spMkLst>
        </pc:spChg>
        <pc:spChg chg="add mod">
          <ac:chgData name="Patricio" userId="2c3d57294fcfeb43" providerId="LiveId" clId="{E151496C-9BCC-4381-A817-E10F25C0F7CF}" dt="2023-05-11T22:53:39.307" v="271"/>
          <ac:spMkLst>
            <pc:docMk/>
            <pc:sldMk cId="3167990242" sldId="272"/>
            <ac:spMk id="6" creationId="{FEB17A15-0CAB-C758-1EA8-28EC4FE978A6}"/>
          </ac:spMkLst>
        </pc:spChg>
        <pc:spChg chg="add mod">
          <ac:chgData name="Patricio" userId="2c3d57294fcfeb43" providerId="LiveId" clId="{E151496C-9BCC-4381-A817-E10F25C0F7CF}" dt="2023-05-11T22:53:39.307" v="271"/>
          <ac:spMkLst>
            <pc:docMk/>
            <pc:sldMk cId="3167990242" sldId="272"/>
            <ac:spMk id="8" creationId="{E189770D-898A-F047-FAAF-BD2C0760106A}"/>
          </ac:spMkLst>
        </pc:spChg>
        <pc:spChg chg="add mod">
          <ac:chgData name="Patricio" userId="2c3d57294fcfeb43" providerId="LiveId" clId="{E151496C-9BCC-4381-A817-E10F25C0F7CF}" dt="2023-05-11T22:53:39.307" v="271"/>
          <ac:spMkLst>
            <pc:docMk/>
            <pc:sldMk cId="3167990242" sldId="272"/>
            <ac:spMk id="9" creationId="{52E2BC51-C0E5-1C53-4738-D22CE1F27E9F}"/>
          </ac:spMkLst>
        </pc:spChg>
        <pc:spChg chg="add mod">
          <ac:chgData name="Patricio" userId="2c3d57294fcfeb43" providerId="LiveId" clId="{E151496C-9BCC-4381-A817-E10F25C0F7CF}" dt="2023-05-11T22:53:39.307" v="271"/>
          <ac:spMkLst>
            <pc:docMk/>
            <pc:sldMk cId="3167990242" sldId="272"/>
            <ac:spMk id="10" creationId="{9769C8C6-F9A5-9E68-9644-5E3F0EC6D542}"/>
          </ac:spMkLst>
        </pc:spChg>
        <pc:spChg chg="add mod">
          <ac:chgData name="Patricio" userId="2c3d57294fcfeb43" providerId="LiveId" clId="{E151496C-9BCC-4381-A817-E10F25C0F7CF}" dt="2023-05-12T01:52:23.535" v="462" actId="6549"/>
          <ac:spMkLst>
            <pc:docMk/>
            <pc:sldMk cId="3167990242" sldId="272"/>
            <ac:spMk id="11" creationId="{DC802465-F1CD-B8F7-CCCD-D6BED06BA3A7}"/>
          </ac:spMkLst>
        </pc:spChg>
        <pc:spChg chg="add mod">
          <ac:chgData name="Patricio" userId="2c3d57294fcfeb43" providerId="LiveId" clId="{E151496C-9BCC-4381-A817-E10F25C0F7CF}" dt="2023-05-11T22:53:39.307" v="271"/>
          <ac:spMkLst>
            <pc:docMk/>
            <pc:sldMk cId="3167990242" sldId="272"/>
            <ac:spMk id="12" creationId="{958D9CAB-46DF-1A08-9673-9C433E8562B9}"/>
          </ac:spMkLst>
        </pc:spChg>
        <pc:spChg chg="add mod">
          <ac:chgData name="Patricio" userId="2c3d57294fcfeb43" providerId="LiveId" clId="{E151496C-9BCC-4381-A817-E10F25C0F7CF}" dt="2023-05-11T22:53:39.307" v="271"/>
          <ac:spMkLst>
            <pc:docMk/>
            <pc:sldMk cId="3167990242" sldId="272"/>
            <ac:spMk id="13" creationId="{37448581-3657-79AC-4AAC-2B7A44D438DE}"/>
          </ac:spMkLst>
        </pc:spChg>
        <pc:spChg chg="add mod">
          <ac:chgData name="Patricio" userId="2c3d57294fcfeb43" providerId="LiveId" clId="{E151496C-9BCC-4381-A817-E10F25C0F7CF}" dt="2023-05-11T22:53:39.307" v="271"/>
          <ac:spMkLst>
            <pc:docMk/>
            <pc:sldMk cId="3167990242" sldId="272"/>
            <ac:spMk id="14" creationId="{0BAE9BFD-EC38-23B4-4F93-86C1930BE4B4}"/>
          </ac:spMkLst>
        </pc:spChg>
        <pc:spChg chg="add mod">
          <ac:chgData name="Patricio" userId="2c3d57294fcfeb43" providerId="LiveId" clId="{E151496C-9BCC-4381-A817-E10F25C0F7CF}" dt="2023-05-11T22:53:39.307" v="271"/>
          <ac:spMkLst>
            <pc:docMk/>
            <pc:sldMk cId="3167990242" sldId="272"/>
            <ac:spMk id="15" creationId="{37CEE52D-FBCF-7F29-981C-3CE898632C2D}"/>
          </ac:spMkLst>
        </pc:spChg>
        <pc:spChg chg="add mod">
          <ac:chgData name="Patricio" userId="2c3d57294fcfeb43" providerId="LiveId" clId="{E151496C-9BCC-4381-A817-E10F25C0F7CF}" dt="2023-05-11T22:53:39.307" v="271"/>
          <ac:spMkLst>
            <pc:docMk/>
            <pc:sldMk cId="3167990242" sldId="272"/>
            <ac:spMk id="16" creationId="{372A0F43-B3BB-DFA4-ECFF-136B1A02D093}"/>
          </ac:spMkLst>
        </pc:spChg>
        <pc:spChg chg="add mod">
          <ac:chgData name="Patricio" userId="2c3d57294fcfeb43" providerId="LiveId" clId="{E151496C-9BCC-4381-A817-E10F25C0F7CF}" dt="2023-05-11T22:53:39.307" v="271"/>
          <ac:spMkLst>
            <pc:docMk/>
            <pc:sldMk cId="3167990242" sldId="272"/>
            <ac:spMk id="17" creationId="{B6AFE197-5E30-E3B6-1849-AFE4B1361520}"/>
          </ac:spMkLst>
        </pc:spChg>
        <pc:spChg chg="add mod">
          <ac:chgData name="Patricio" userId="2c3d57294fcfeb43" providerId="LiveId" clId="{E151496C-9BCC-4381-A817-E10F25C0F7CF}" dt="2023-05-11T22:53:39.307" v="271"/>
          <ac:spMkLst>
            <pc:docMk/>
            <pc:sldMk cId="3167990242" sldId="272"/>
            <ac:spMk id="18" creationId="{9E7E56A2-6140-5D46-CB6D-216705EFEE6F}"/>
          </ac:spMkLst>
        </pc:spChg>
        <pc:spChg chg="add mod">
          <ac:chgData name="Patricio" userId="2c3d57294fcfeb43" providerId="LiveId" clId="{E151496C-9BCC-4381-A817-E10F25C0F7CF}" dt="2023-05-11T22:53:39.307" v="271"/>
          <ac:spMkLst>
            <pc:docMk/>
            <pc:sldMk cId="3167990242" sldId="272"/>
            <ac:spMk id="33" creationId="{22D96478-D06C-7A43-4C78-1AC0D03E20F5}"/>
          </ac:spMkLst>
        </pc:spChg>
        <pc:grpChg chg="add mod">
          <ac:chgData name="Patricio" userId="2c3d57294fcfeb43" providerId="LiveId" clId="{E151496C-9BCC-4381-A817-E10F25C0F7CF}" dt="2023-05-11T22:53:59.368" v="275" actId="14100"/>
          <ac:grpSpMkLst>
            <pc:docMk/>
            <pc:sldMk cId="3167990242" sldId="272"/>
            <ac:grpSpMk id="3" creationId="{B84B5815-09B6-09CC-FECF-168AA961A7D8}"/>
          </ac:grpSpMkLst>
        </pc:grpChg>
        <pc:graphicFrameChg chg="del">
          <ac:chgData name="Patricio" userId="2c3d57294fcfeb43" providerId="LiveId" clId="{E151496C-9BCC-4381-A817-E10F25C0F7CF}" dt="2023-05-11T21:25:36.949" v="159" actId="478"/>
          <ac:graphicFrameMkLst>
            <pc:docMk/>
            <pc:sldMk cId="3167990242" sldId="272"/>
            <ac:graphicFrameMk id="6" creationId="{ED8E76D7-DD04-AB08-744B-D84BE8938129}"/>
          </ac:graphicFrameMkLst>
        </pc:graphicFrameChg>
        <pc:cxnChg chg="add mod">
          <ac:chgData name="Patricio" userId="2c3d57294fcfeb43" providerId="LiveId" clId="{E151496C-9BCC-4381-A817-E10F25C0F7CF}" dt="2023-05-11T22:53:39.307" v="271"/>
          <ac:cxnSpMkLst>
            <pc:docMk/>
            <pc:sldMk cId="3167990242" sldId="272"/>
            <ac:cxnSpMk id="19" creationId="{FF2C31CC-34B3-9016-9A9E-A5E7A4BEC28F}"/>
          </ac:cxnSpMkLst>
        </pc:cxnChg>
        <pc:cxnChg chg="add mod">
          <ac:chgData name="Patricio" userId="2c3d57294fcfeb43" providerId="LiveId" clId="{E151496C-9BCC-4381-A817-E10F25C0F7CF}" dt="2023-05-11T22:53:39.307" v="271"/>
          <ac:cxnSpMkLst>
            <pc:docMk/>
            <pc:sldMk cId="3167990242" sldId="272"/>
            <ac:cxnSpMk id="20" creationId="{8A7E2F09-2024-7EFA-3743-9D56F95B4C0C}"/>
          </ac:cxnSpMkLst>
        </pc:cxnChg>
        <pc:cxnChg chg="add mod">
          <ac:chgData name="Patricio" userId="2c3d57294fcfeb43" providerId="LiveId" clId="{E151496C-9BCC-4381-A817-E10F25C0F7CF}" dt="2023-05-11T22:53:39.307" v="271"/>
          <ac:cxnSpMkLst>
            <pc:docMk/>
            <pc:sldMk cId="3167990242" sldId="272"/>
            <ac:cxnSpMk id="21" creationId="{90DBDC37-C2A6-E6A0-8AB0-07D211ABA6F3}"/>
          </ac:cxnSpMkLst>
        </pc:cxnChg>
        <pc:cxnChg chg="add mod">
          <ac:chgData name="Patricio" userId="2c3d57294fcfeb43" providerId="LiveId" clId="{E151496C-9BCC-4381-A817-E10F25C0F7CF}" dt="2023-05-11T22:53:39.307" v="271"/>
          <ac:cxnSpMkLst>
            <pc:docMk/>
            <pc:sldMk cId="3167990242" sldId="272"/>
            <ac:cxnSpMk id="22" creationId="{CF9F6715-02E6-E6E0-5445-2EBF604542D6}"/>
          </ac:cxnSpMkLst>
        </pc:cxnChg>
        <pc:cxnChg chg="add mod">
          <ac:chgData name="Patricio" userId="2c3d57294fcfeb43" providerId="LiveId" clId="{E151496C-9BCC-4381-A817-E10F25C0F7CF}" dt="2023-05-11T22:53:39.307" v="271"/>
          <ac:cxnSpMkLst>
            <pc:docMk/>
            <pc:sldMk cId="3167990242" sldId="272"/>
            <ac:cxnSpMk id="23" creationId="{49B452D6-9A1E-8436-8551-BABE17C95182}"/>
          </ac:cxnSpMkLst>
        </pc:cxnChg>
        <pc:cxnChg chg="add mod">
          <ac:chgData name="Patricio" userId="2c3d57294fcfeb43" providerId="LiveId" clId="{E151496C-9BCC-4381-A817-E10F25C0F7CF}" dt="2023-05-11T22:53:39.307" v="271"/>
          <ac:cxnSpMkLst>
            <pc:docMk/>
            <pc:sldMk cId="3167990242" sldId="272"/>
            <ac:cxnSpMk id="24" creationId="{0CCB3EC0-6D2B-1213-B556-A2A8606D602B}"/>
          </ac:cxnSpMkLst>
        </pc:cxnChg>
        <pc:cxnChg chg="add mod">
          <ac:chgData name="Patricio" userId="2c3d57294fcfeb43" providerId="LiveId" clId="{E151496C-9BCC-4381-A817-E10F25C0F7CF}" dt="2023-05-11T22:53:39.307" v="271"/>
          <ac:cxnSpMkLst>
            <pc:docMk/>
            <pc:sldMk cId="3167990242" sldId="272"/>
            <ac:cxnSpMk id="25" creationId="{E4EF6AC4-D736-5E7D-5931-460B804BCC6E}"/>
          </ac:cxnSpMkLst>
        </pc:cxnChg>
        <pc:cxnChg chg="add mod">
          <ac:chgData name="Patricio" userId="2c3d57294fcfeb43" providerId="LiveId" clId="{E151496C-9BCC-4381-A817-E10F25C0F7CF}" dt="2023-05-11T22:53:39.307" v="271"/>
          <ac:cxnSpMkLst>
            <pc:docMk/>
            <pc:sldMk cId="3167990242" sldId="272"/>
            <ac:cxnSpMk id="26" creationId="{26472E26-1823-0EFC-5AAF-87E8A3523F1A}"/>
          </ac:cxnSpMkLst>
        </pc:cxnChg>
        <pc:cxnChg chg="add mod">
          <ac:chgData name="Patricio" userId="2c3d57294fcfeb43" providerId="LiveId" clId="{E151496C-9BCC-4381-A817-E10F25C0F7CF}" dt="2023-05-11T22:53:39.307" v="271"/>
          <ac:cxnSpMkLst>
            <pc:docMk/>
            <pc:sldMk cId="3167990242" sldId="272"/>
            <ac:cxnSpMk id="27" creationId="{8D7745AC-E431-20BF-A927-2F95C6517F48}"/>
          </ac:cxnSpMkLst>
        </pc:cxnChg>
        <pc:cxnChg chg="add mod">
          <ac:chgData name="Patricio" userId="2c3d57294fcfeb43" providerId="LiveId" clId="{E151496C-9BCC-4381-A817-E10F25C0F7CF}" dt="2023-05-11T22:53:39.307" v="271"/>
          <ac:cxnSpMkLst>
            <pc:docMk/>
            <pc:sldMk cId="3167990242" sldId="272"/>
            <ac:cxnSpMk id="28" creationId="{486378E1-486C-8A40-222D-A9182C910458}"/>
          </ac:cxnSpMkLst>
        </pc:cxnChg>
        <pc:cxnChg chg="add mod">
          <ac:chgData name="Patricio" userId="2c3d57294fcfeb43" providerId="LiveId" clId="{E151496C-9BCC-4381-A817-E10F25C0F7CF}" dt="2023-05-11T22:53:39.307" v="271"/>
          <ac:cxnSpMkLst>
            <pc:docMk/>
            <pc:sldMk cId="3167990242" sldId="272"/>
            <ac:cxnSpMk id="29" creationId="{48045AC6-1752-8AE0-4AB7-CD6FF0E58274}"/>
          </ac:cxnSpMkLst>
        </pc:cxnChg>
        <pc:cxnChg chg="add mod">
          <ac:chgData name="Patricio" userId="2c3d57294fcfeb43" providerId="LiveId" clId="{E151496C-9BCC-4381-A817-E10F25C0F7CF}" dt="2023-05-11T22:53:39.307" v="271"/>
          <ac:cxnSpMkLst>
            <pc:docMk/>
            <pc:sldMk cId="3167990242" sldId="272"/>
            <ac:cxnSpMk id="30" creationId="{08A8A197-F580-BFEC-504F-7160C95206B7}"/>
          </ac:cxnSpMkLst>
        </pc:cxnChg>
        <pc:cxnChg chg="add mod">
          <ac:chgData name="Patricio" userId="2c3d57294fcfeb43" providerId="LiveId" clId="{E151496C-9BCC-4381-A817-E10F25C0F7CF}" dt="2023-05-11T22:53:39.307" v="271"/>
          <ac:cxnSpMkLst>
            <pc:docMk/>
            <pc:sldMk cId="3167990242" sldId="272"/>
            <ac:cxnSpMk id="31" creationId="{B832B211-565B-1BEA-96E7-6EF10A2B1D4C}"/>
          </ac:cxnSpMkLst>
        </pc:cxnChg>
        <pc:cxnChg chg="add mod">
          <ac:chgData name="Patricio" userId="2c3d57294fcfeb43" providerId="LiveId" clId="{E151496C-9BCC-4381-A817-E10F25C0F7CF}" dt="2023-05-11T22:53:39.307" v="271"/>
          <ac:cxnSpMkLst>
            <pc:docMk/>
            <pc:sldMk cId="3167990242" sldId="272"/>
            <ac:cxnSpMk id="32" creationId="{BC652126-E5DD-789B-92E3-637BDBC7FD47}"/>
          </ac:cxnSpMkLst>
        </pc:cxnChg>
        <pc:cxnChg chg="add mod">
          <ac:chgData name="Patricio" userId="2c3d57294fcfeb43" providerId="LiveId" clId="{E151496C-9BCC-4381-A817-E10F25C0F7CF}" dt="2023-05-11T22:53:39.307" v="271"/>
          <ac:cxnSpMkLst>
            <pc:docMk/>
            <pc:sldMk cId="3167990242" sldId="272"/>
            <ac:cxnSpMk id="34" creationId="{A2FCBEA1-FACE-AB55-E9E4-68C3F5DCB4C6}"/>
          </ac:cxnSpMkLst>
        </pc:cxnChg>
      </pc:sldChg>
      <pc:sldChg chg="addSp delSp modSp add mod modTransition">
        <pc:chgData name="Patricio" userId="2c3d57294fcfeb43" providerId="LiveId" clId="{E151496C-9BCC-4381-A817-E10F25C0F7CF}" dt="2023-05-12T13:53:35.812" v="592"/>
        <pc:sldMkLst>
          <pc:docMk/>
          <pc:sldMk cId="4073792610" sldId="273"/>
        </pc:sldMkLst>
        <pc:spChg chg="mod">
          <ac:chgData name="Patricio" userId="2c3d57294fcfeb43" providerId="LiveId" clId="{E151496C-9BCC-4381-A817-E10F25C0F7CF}" dt="2023-05-11T22:56:13.749" v="314" actId="20577"/>
          <ac:spMkLst>
            <pc:docMk/>
            <pc:sldMk cId="4073792610" sldId="273"/>
            <ac:spMk id="2" creationId="{F30985D7-44E3-74E1-03C5-46098170E726}"/>
          </ac:spMkLst>
        </pc:spChg>
        <pc:spChg chg="mod">
          <ac:chgData name="Patricio" userId="2c3d57294fcfeb43" providerId="LiveId" clId="{E151496C-9BCC-4381-A817-E10F25C0F7CF}" dt="2023-05-11T22:55:57.512" v="277" actId="6549"/>
          <ac:spMkLst>
            <pc:docMk/>
            <pc:sldMk cId="4073792610" sldId="273"/>
            <ac:spMk id="8" creationId="{E189770D-898A-F047-FAAF-BD2C0760106A}"/>
          </ac:spMkLst>
        </pc:spChg>
        <pc:spChg chg="add mod">
          <ac:chgData name="Patricio" userId="2c3d57294fcfeb43" providerId="LiveId" clId="{E151496C-9BCC-4381-A817-E10F25C0F7CF}" dt="2023-05-11T22:58:52.477" v="330" actId="14100"/>
          <ac:spMkLst>
            <pc:docMk/>
            <pc:sldMk cId="4073792610" sldId="273"/>
            <ac:spMk id="36" creationId="{CF9E438B-4FDF-ED46-BA48-8BCF4908923D}"/>
          </ac:spMkLst>
        </pc:spChg>
        <pc:spChg chg="add mod">
          <ac:chgData name="Patricio" userId="2c3d57294fcfeb43" providerId="LiveId" clId="{E151496C-9BCC-4381-A817-E10F25C0F7CF}" dt="2023-05-11T22:58:59.185" v="331" actId="14100"/>
          <ac:spMkLst>
            <pc:docMk/>
            <pc:sldMk cId="4073792610" sldId="273"/>
            <ac:spMk id="38" creationId="{3E15DC40-5D6E-DC5D-2D20-C489E7BC11A4}"/>
          </ac:spMkLst>
        </pc:spChg>
        <pc:spChg chg="add mod">
          <ac:chgData name="Patricio" userId="2c3d57294fcfeb43" providerId="LiveId" clId="{E151496C-9BCC-4381-A817-E10F25C0F7CF}" dt="2023-05-11T22:59:22.941" v="335" actId="1076"/>
          <ac:spMkLst>
            <pc:docMk/>
            <pc:sldMk cId="4073792610" sldId="273"/>
            <ac:spMk id="40" creationId="{9991D3A2-9F3B-1925-1571-DEC2545F51B4}"/>
          </ac:spMkLst>
        </pc:spChg>
        <pc:grpChg chg="del">
          <ac:chgData name="Patricio" userId="2c3d57294fcfeb43" providerId="LiveId" clId="{E151496C-9BCC-4381-A817-E10F25C0F7CF}" dt="2023-05-11T22:56:02.264" v="278" actId="478"/>
          <ac:grpSpMkLst>
            <pc:docMk/>
            <pc:sldMk cId="4073792610" sldId="273"/>
            <ac:grpSpMk id="3" creationId="{B84B5815-09B6-09CC-FECF-168AA961A7D8}"/>
          </ac:grpSpMkLst>
        </pc:grpChg>
        <pc:cxnChg chg="mod">
          <ac:chgData name="Patricio" userId="2c3d57294fcfeb43" providerId="LiveId" clId="{E151496C-9BCC-4381-A817-E10F25C0F7CF}" dt="2023-05-11T22:56:02.264" v="278" actId="478"/>
          <ac:cxnSpMkLst>
            <pc:docMk/>
            <pc:sldMk cId="4073792610" sldId="273"/>
            <ac:cxnSpMk id="19" creationId="{FF2C31CC-34B3-9016-9A9E-A5E7A4BEC28F}"/>
          </ac:cxnSpMkLst>
        </pc:cxnChg>
        <pc:cxnChg chg="mod">
          <ac:chgData name="Patricio" userId="2c3d57294fcfeb43" providerId="LiveId" clId="{E151496C-9BCC-4381-A817-E10F25C0F7CF}" dt="2023-05-11T22:56:02.264" v="278" actId="478"/>
          <ac:cxnSpMkLst>
            <pc:docMk/>
            <pc:sldMk cId="4073792610" sldId="273"/>
            <ac:cxnSpMk id="20" creationId="{8A7E2F09-2024-7EFA-3743-9D56F95B4C0C}"/>
          </ac:cxnSpMkLst>
        </pc:cxnChg>
        <pc:cxnChg chg="mod">
          <ac:chgData name="Patricio" userId="2c3d57294fcfeb43" providerId="LiveId" clId="{E151496C-9BCC-4381-A817-E10F25C0F7CF}" dt="2023-05-11T22:56:02.264" v="278" actId="478"/>
          <ac:cxnSpMkLst>
            <pc:docMk/>
            <pc:sldMk cId="4073792610" sldId="273"/>
            <ac:cxnSpMk id="21" creationId="{90DBDC37-C2A6-E6A0-8AB0-07D211ABA6F3}"/>
          </ac:cxnSpMkLst>
        </pc:cxnChg>
        <pc:cxnChg chg="mod">
          <ac:chgData name="Patricio" userId="2c3d57294fcfeb43" providerId="LiveId" clId="{E151496C-9BCC-4381-A817-E10F25C0F7CF}" dt="2023-05-11T22:56:02.264" v="278" actId="478"/>
          <ac:cxnSpMkLst>
            <pc:docMk/>
            <pc:sldMk cId="4073792610" sldId="273"/>
            <ac:cxnSpMk id="22" creationId="{CF9F6715-02E6-E6E0-5445-2EBF604542D6}"/>
          </ac:cxnSpMkLst>
        </pc:cxnChg>
        <pc:cxnChg chg="mod">
          <ac:chgData name="Patricio" userId="2c3d57294fcfeb43" providerId="LiveId" clId="{E151496C-9BCC-4381-A817-E10F25C0F7CF}" dt="2023-05-11T22:56:02.264" v="278" actId="478"/>
          <ac:cxnSpMkLst>
            <pc:docMk/>
            <pc:sldMk cId="4073792610" sldId="273"/>
            <ac:cxnSpMk id="23" creationId="{49B452D6-9A1E-8436-8551-BABE17C95182}"/>
          </ac:cxnSpMkLst>
        </pc:cxnChg>
        <pc:cxnChg chg="mod">
          <ac:chgData name="Patricio" userId="2c3d57294fcfeb43" providerId="LiveId" clId="{E151496C-9BCC-4381-A817-E10F25C0F7CF}" dt="2023-05-11T22:56:02.264" v="278" actId="478"/>
          <ac:cxnSpMkLst>
            <pc:docMk/>
            <pc:sldMk cId="4073792610" sldId="273"/>
            <ac:cxnSpMk id="24" creationId="{0CCB3EC0-6D2B-1213-B556-A2A8606D602B}"/>
          </ac:cxnSpMkLst>
        </pc:cxnChg>
        <pc:cxnChg chg="mod">
          <ac:chgData name="Patricio" userId="2c3d57294fcfeb43" providerId="LiveId" clId="{E151496C-9BCC-4381-A817-E10F25C0F7CF}" dt="2023-05-11T22:56:02.264" v="278" actId="478"/>
          <ac:cxnSpMkLst>
            <pc:docMk/>
            <pc:sldMk cId="4073792610" sldId="273"/>
            <ac:cxnSpMk id="25" creationId="{E4EF6AC4-D736-5E7D-5931-460B804BCC6E}"/>
          </ac:cxnSpMkLst>
        </pc:cxnChg>
        <pc:cxnChg chg="mod">
          <ac:chgData name="Patricio" userId="2c3d57294fcfeb43" providerId="LiveId" clId="{E151496C-9BCC-4381-A817-E10F25C0F7CF}" dt="2023-05-11T22:56:02.264" v="278" actId="478"/>
          <ac:cxnSpMkLst>
            <pc:docMk/>
            <pc:sldMk cId="4073792610" sldId="273"/>
            <ac:cxnSpMk id="26" creationId="{26472E26-1823-0EFC-5AAF-87E8A3523F1A}"/>
          </ac:cxnSpMkLst>
        </pc:cxnChg>
        <pc:cxnChg chg="mod">
          <ac:chgData name="Patricio" userId="2c3d57294fcfeb43" providerId="LiveId" clId="{E151496C-9BCC-4381-A817-E10F25C0F7CF}" dt="2023-05-11T22:56:02.264" v="278" actId="478"/>
          <ac:cxnSpMkLst>
            <pc:docMk/>
            <pc:sldMk cId="4073792610" sldId="273"/>
            <ac:cxnSpMk id="27" creationId="{8D7745AC-E431-20BF-A927-2F95C6517F48}"/>
          </ac:cxnSpMkLst>
        </pc:cxnChg>
        <pc:cxnChg chg="mod">
          <ac:chgData name="Patricio" userId="2c3d57294fcfeb43" providerId="LiveId" clId="{E151496C-9BCC-4381-A817-E10F25C0F7CF}" dt="2023-05-11T22:56:02.264" v="278" actId="478"/>
          <ac:cxnSpMkLst>
            <pc:docMk/>
            <pc:sldMk cId="4073792610" sldId="273"/>
            <ac:cxnSpMk id="28" creationId="{486378E1-486C-8A40-222D-A9182C910458}"/>
          </ac:cxnSpMkLst>
        </pc:cxnChg>
        <pc:cxnChg chg="mod">
          <ac:chgData name="Patricio" userId="2c3d57294fcfeb43" providerId="LiveId" clId="{E151496C-9BCC-4381-A817-E10F25C0F7CF}" dt="2023-05-11T22:56:02.264" v="278" actId="478"/>
          <ac:cxnSpMkLst>
            <pc:docMk/>
            <pc:sldMk cId="4073792610" sldId="273"/>
            <ac:cxnSpMk id="29" creationId="{48045AC6-1752-8AE0-4AB7-CD6FF0E58274}"/>
          </ac:cxnSpMkLst>
        </pc:cxnChg>
        <pc:cxnChg chg="mod">
          <ac:chgData name="Patricio" userId="2c3d57294fcfeb43" providerId="LiveId" clId="{E151496C-9BCC-4381-A817-E10F25C0F7CF}" dt="2023-05-11T22:56:02.264" v="278" actId="478"/>
          <ac:cxnSpMkLst>
            <pc:docMk/>
            <pc:sldMk cId="4073792610" sldId="273"/>
            <ac:cxnSpMk id="30" creationId="{08A8A197-F580-BFEC-504F-7160C95206B7}"/>
          </ac:cxnSpMkLst>
        </pc:cxnChg>
        <pc:cxnChg chg="mod">
          <ac:chgData name="Patricio" userId="2c3d57294fcfeb43" providerId="LiveId" clId="{E151496C-9BCC-4381-A817-E10F25C0F7CF}" dt="2023-05-11T22:56:02.264" v="278" actId="478"/>
          <ac:cxnSpMkLst>
            <pc:docMk/>
            <pc:sldMk cId="4073792610" sldId="273"/>
            <ac:cxnSpMk id="31" creationId="{B832B211-565B-1BEA-96E7-6EF10A2B1D4C}"/>
          </ac:cxnSpMkLst>
        </pc:cxnChg>
        <pc:cxnChg chg="mod">
          <ac:chgData name="Patricio" userId="2c3d57294fcfeb43" providerId="LiveId" clId="{E151496C-9BCC-4381-A817-E10F25C0F7CF}" dt="2023-05-11T22:56:02.264" v="278" actId="478"/>
          <ac:cxnSpMkLst>
            <pc:docMk/>
            <pc:sldMk cId="4073792610" sldId="273"/>
            <ac:cxnSpMk id="32" creationId="{BC652126-E5DD-789B-92E3-637BDBC7FD47}"/>
          </ac:cxnSpMkLst>
        </pc:cxnChg>
        <pc:cxnChg chg="mod">
          <ac:chgData name="Patricio" userId="2c3d57294fcfeb43" providerId="LiveId" clId="{E151496C-9BCC-4381-A817-E10F25C0F7CF}" dt="2023-05-11T22:56:02.264" v="278" actId="478"/>
          <ac:cxnSpMkLst>
            <pc:docMk/>
            <pc:sldMk cId="4073792610" sldId="273"/>
            <ac:cxnSpMk id="34" creationId="{A2FCBEA1-FACE-AB55-E9E4-68C3F5DCB4C6}"/>
          </ac:cxnSpMkLst>
        </pc:cxnChg>
      </pc:sldChg>
      <pc:sldChg chg="addSp delSp modSp add mod modTransition">
        <pc:chgData name="Patricio" userId="2c3d57294fcfeb43" providerId="LiveId" clId="{E151496C-9BCC-4381-A817-E10F25C0F7CF}" dt="2023-05-12T13:54:26.460" v="594"/>
        <pc:sldMkLst>
          <pc:docMk/>
          <pc:sldMk cId="90593600" sldId="274"/>
        </pc:sldMkLst>
        <pc:spChg chg="mod">
          <ac:chgData name="Patricio" userId="2c3d57294fcfeb43" providerId="LiveId" clId="{E151496C-9BCC-4381-A817-E10F25C0F7CF}" dt="2023-05-11T23:00:38.614" v="348" actId="20577"/>
          <ac:spMkLst>
            <pc:docMk/>
            <pc:sldMk cId="90593600" sldId="274"/>
            <ac:spMk id="2" creationId="{F30985D7-44E3-74E1-03C5-46098170E726}"/>
          </ac:spMkLst>
        </pc:spChg>
        <pc:spChg chg="add mod">
          <ac:chgData name="Patricio" userId="2c3d57294fcfeb43" providerId="LiveId" clId="{E151496C-9BCC-4381-A817-E10F25C0F7CF}" dt="2023-05-11T23:01:16.855" v="353" actId="14100"/>
          <ac:spMkLst>
            <pc:docMk/>
            <pc:sldMk cId="90593600" sldId="274"/>
            <ac:spMk id="4" creationId="{839821F7-6F72-9FFA-7795-C69F98238526}"/>
          </ac:spMkLst>
        </pc:spChg>
        <pc:spChg chg="del">
          <ac:chgData name="Patricio" userId="2c3d57294fcfeb43" providerId="LiveId" clId="{E151496C-9BCC-4381-A817-E10F25C0F7CF}" dt="2023-05-11T23:00:04.950" v="337" actId="478"/>
          <ac:spMkLst>
            <pc:docMk/>
            <pc:sldMk cId="90593600" sldId="274"/>
            <ac:spMk id="36" creationId="{CF9E438B-4FDF-ED46-BA48-8BCF4908923D}"/>
          </ac:spMkLst>
        </pc:spChg>
        <pc:spChg chg="del">
          <ac:chgData name="Patricio" userId="2c3d57294fcfeb43" providerId="LiveId" clId="{E151496C-9BCC-4381-A817-E10F25C0F7CF}" dt="2023-05-11T23:00:08.144" v="338" actId="478"/>
          <ac:spMkLst>
            <pc:docMk/>
            <pc:sldMk cId="90593600" sldId="274"/>
            <ac:spMk id="38" creationId="{3E15DC40-5D6E-DC5D-2D20-C489E7BC11A4}"/>
          </ac:spMkLst>
        </pc:spChg>
        <pc:spChg chg="del">
          <ac:chgData name="Patricio" userId="2c3d57294fcfeb43" providerId="LiveId" clId="{E151496C-9BCC-4381-A817-E10F25C0F7CF}" dt="2023-05-11T23:00:12.090" v="339" actId="478"/>
          <ac:spMkLst>
            <pc:docMk/>
            <pc:sldMk cId="90593600" sldId="274"/>
            <ac:spMk id="40" creationId="{9991D3A2-9F3B-1925-1571-DEC2545F51B4}"/>
          </ac:spMkLst>
        </pc:spChg>
        <pc:graphicFrameChg chg="add del mod">
          <ac:chgData name="Patricio" userId="2c3d57294fcfeb43" providerId="LiveId" clId="{E151496C-9BCC-4381-A817-E10F25C0F7CF}" dt="2023-05-11T23:01:45.438" v="355"/>
          <ac:graphicFrameMkLst>
            <pc:docMk/>
            <pc:sldMk cId="90593600" sldId="274"/>
            <ac:graphicFrameMk id="6" creationId="{B3BAD1D9-D9E4-2511-52B7-906A32BF76B8}"/>
          </ac:graphicFrameMkLst>
        </pc:graphicFrameChg>
        <pc:graphicFrameChg chg="add mod modGraphic">
          <ac:chgData name="Patricio" userId="2c3d57294fcfeb43" providerId="LiveId" clId="{E151496C-9BCC-4381-A817-E10F25C0F7CF}" dt="2023-05-11T23:02:04.547" v="359" actId="14100"/>
          <ac:graphicFrameMkLst>
            <pc:docMk/>
            <pc:sldMk cId="90593600" sldId="274"/>
            <ac:graphicFrameMk id="8" creationId="{D00FCF33-A19A-0395-7122-311A9B4A4F7A}"/>
          </ac:graphicFrameMkLst>
        </pc:graphicFrameChg>
      </pc:sldChg>
      <pc:sldChg chg="addSp delSp modSp add mod modTransition">
        <pc:chgData name="Patricio" userId="2c3d57294fcfeb43" providerId="LiveId" clId="{E151496C-9BCC-4381-A817-E10F25C0F7CF}" dt="2023-05-12T13:54:35.171" v="595"/>
        <pc:sldMkLst>
          <pc:docMk/>
          <pc:sldMk cId="738678111" sldId="275"/>
        </pc:sldMkLst>
        <pc:spChg chg="mod">
          <ac:chgData name="Patricio" userId="2c3d57294fcfeb43" providerId="LiveId" clId="{E151496C-9BCC-4381-A817-E10F25C0F7CF}" dt="2023-05-11T23:19:35.722" v="370" actId="20577"/>
          <ac:spMkLst>
            <pc:docMk/>
            <pc:sldMk cId="738678111" sldId="275"/>
            <ac:spMk id="2" creationId="{F30985D7-44E3-74E1-03C5-46098170E726}"/>
          </ac:spMkLst>
        </pc:spChg>
        <pc:spChg chg="del">
          <ac:chgData name="Patricio" userId="2c3d57294fcfeb43" providerId="LiveId" clId="{E151496C-9BCC-4381-A817-E10F25C0F7CF}" dt="2023-05-11T23:19:08.032" v="361" actId="478"/>
          <ac:spMkLst>
            <pc:docMk/>
            <pc:sldMk cId="738678111" sldId="275"/>
            <ac:spMk id="4" creationId="{839821F7-6F72-9FFA-7795-C69F98238526}"/>
          </ac:spMkLst>
        </pc:spChg>
        <pc:graphicFrameChg chg="del modGraphic">
          <ac:chgData name="Patricio" userId="2c3d57294fcfeb43" providerId="LiveId" clId="{E151496C-9BCC-4381-A817-E10F25C0F7CF}" dt="2023-05-11T23:19:21.573" v="363" actId="478"/>
          <ac:graphicFrameMkLst>
            <pc:docMk/>
            <pc:sldMk cId="738678111" sldId="275"/>
            <ac:graphicFrameMk id="8" creationId="{D00FCF33-A19A-0395-7122-311A9B4A4F7A}"/>
          </ac:graphicFrameMkLst>
        </pc:graphicFrameChg>
        <pc:picChg chg="add mod">
          <ac:chgData name="Patricio" userId="2c3d57294fcfeb43" providerId="LiveId" clId="{E151496C-9BCC-4381-A817-E10F25C0F7CF}" dt="2023-05-11T23:26:03.095" v="378" actId="1076"/>
          <ac:picMkLst>
            <pc:docMk/>
            <pc:sldMk cId="738678111" sldId="275"/>
            <ac:picMk id="2050" creationId="{B29B4F85-B063-2D96-98DF-70713D69679E}"/>
          </ac:picMkLst>
        </pc:picChg>
        <pc:picChg chg="add mod">
          <ac:chgData name="Patricio" userId="2c3d57294fcfeb43" providerId="LiveId" clId="{E151496C-9BCC-4381-A817-E10F25C0F7CF}" dt="2023-05-11T23:26:15.372" v="380" actId="1076"/>
          <ac:picMkLst>
            <pc:docMk/>
            <pc:sldMk cId="738678111" sldId="275"/>
            <ac:picMk id="2052" creationId="{6B7D1C45-2D10-3C81-6BF9-D1B172DCAA79}"/>
          </ac:picMkLst>
        </pc:picChg>
      </pc:sldChg>
      <pc:sldChg chg="addSp delSp modSp add mod modTransition">
        <pc:chgData name="Patricio" userId="2c3d57294fcfeb43" providerId="LiveId" clId="{E151496C-9BCC-4381-A817-E10F25C0F7CF}" dt="2023-05-12T13:55:17.722" v="599"/>
        <pc:sldMkLst>
          <pc:docMk/>
          <pc:sldMk cId="4054453690" sldId="276"/>
        </pc:sldMkLst>
        <pc:spChg chg="mod">
          <ac:chgData name="Patricio" userId="2c3d57294fcfeb43" providerId="LiveId" clId="{E151496C-9BCC-4381-A817-E10F25C0F7CF}" dt="2023-05-11T23:27:44.406" v="419" actId="20577"/>
          <ac:spMkLst>
            <pc:docMk/>
            <pc:sldMk cId="4054453690" sldId="276"/>
            <ac:spMk id="2" creationId="{F30985D7-44E3-74E1-03C5-46098170E726}"/>
          </ac:spMkLst>
        </pc:spChg>
        <pc:picChg chg="add mod">
          <ac:chgData name="Patricio" userId="2c3d57294fcfeb43" providerId="LiveId" clId="{E151496C-9BCC-4381-A817-E10F25C0F7CF}" dt="2023-05-11T23:28:05.735" v="423" actId="14100"/>
          <ac:picMkLst>
            <pc:docMk/>
            <pc:sldMk cId="4054453690" sldId="276"/>
            <ac:picMk id="3" creationId="{405EE77C-97A3-63A2-6BEF-4078144D0E61}"/>
          </ac:picMkLst>
        </pc:picChg>
        <pc:picChg chg="del">
          <ac:chgData name="Patricio" userId="2c3d57294fcfeb43" providerId="LiveId" clId="{E151496C-9BCC-4381-A817-E10F25C0F7CF}" dt="2023-05-11T23:27:32.102" v="382" actId="478"/>
          <ac:picMkLst>
            <pc:docMk/>
            <pc:sldMk cId="4054453690" sldId="276"/>
            <ac:picMk id="2050" creationId="{B29B4F85-B063-2D96-98DF-70713D69679E}"/>
          </ac:picMkLst>
        </pc:picChg>
        <pc:picChg chg="del">
          <ac:chgData name="Patricio" userId="2c3d57294fcfeb43" providerId="LiveId" clId="{E151496C-9BCC-4381-A817-E10F25C0F7CF}" dt="2023-05-11T23:27:35.548" v="383" actId="478"/>
          <ac:picMkLst>
            <pc:docMk/>
            <pc:sldMk cId="4054453690" sldId="276"/>
            <ac:picMk id="2052" creationId="{6B7D1C45-2D10-3C81-6BF9-D1B172DCAA79}"/>
          </ac:picMkLst>
        </pc:picChg>
      </pc:sldChg>
      <pc:sldChg chg="addSp delSp modSp add mod modTransition">
        <pc:chgData name="Patricio" userId="2c3d57294fcfeb43" providerId="LiveId" clId="{E151496C-9BCC-4381-A817-E10F25C0F7CF}" dt="2023-05-12T13:55:59.367" v="603"/>
        <pc:sldMkLst>
          <pc:docMk/>
          <pc:sldMk cId="1113734585" sldId="277"/>
        </pc:sldMkLst>
        <pc:spChg chg="mod">
          <ac:chgData name="Patricio" userId="2c3d57294fcfeb43" providerId="LiveId" clId="{E151496C-9BCC-4381-A817-E10F25C0F7CF}" dt="2023-05-11T23:29:11.768" v="442" actId="20577"/>
          <ac:spMkLst>
            <pc:docMk/>
            <pc:sldMk cId="1113734585" sldId="277"/>
            <ac:spMk id="2" creationId="{F30985D7-44E3-74E1-03C5-46098170E726}"/>
          </ac:spMkLst>
        </pc:spChg>
        <pc:graphicFrameChg chg="add del mod">
          <ac:chgData name="Patricio" userId="2c3d57294fcfeb43" providerId="LiveId" clId="{E151496C-9BCC-4381-A817-E10F25C0F7CF}" dt="2023-05-11T23:29:19.501" v="445"/>
          <ac:graphicFrameMkLst>
            <pc:docMk/>
            <pc:sldMk cId="1113734585" sldId="277"/>
            <ac:graphicFrameMk id="4" creationId="{99490093-F867-9A7B-6031-1A4EF545793F}"/>
          </ac:graphicFrameMkLst>
        </pc:graphicFrameChg>
        <pc:graphicFrameChg chg="add del mod">
          <ac:chgData name="Patricio" userId="2c3d57294fcfeb43" providerId="LiveId" clId="{E151496C-9BCC-4381-A817-E10F25C0F7CF}" dt="2023-05-11T23:29:57.644" v="451" actId="478"/>
          <ac:graphicFrameMkLst>
            <pc:docMk/>
            <pc:sldMk cId="1113734585" sldId="277"/>
            <ac:graphicFrameMk id="6" creationId="{DB4FB82D-CB18-04AE-3E90-FA1E23443880}"/>
          </ac:graphicFrameMkLst>
        </pc:graphicFrameChg>
        <pc:picChg chg="del">
          <ac:chgData name="Patricio" userId="2c3d57294fcfeb43" providerId="LiveId" clId="{E151496C-9BCC-4381-A817-E10F25C0F7CF}" dt="2023-05-11T23:29:14.388" v="443" actId="478"/>
          <ac:picMkLst>
            <pc:docMk/>
            <pc:sldMk cId="1113734585" sldId="277"/>
            <ac:picMk id="3" creationId="{405EE77C-97A3-63A2-6BEF-4078144D0E61}"/>
          </ac:picMkLst>
        </pc:picChg>
        <pc:picChg chg="add mod modCrop">
          <ac:chgData name="Patricio" userId="2c3d57294fcfeb43" providerId="LiveId" clId="{E151496C-9BCC-4381-A817-E10F25C0F7CF}" dt="2023-05-11T23:34:45.258" v="461" actId="14100"/>
          <ac:picMkLst>
            <pc:docMk/>
            <pc:sldMk cId="1113734585" sldId="277"/>
            <ac:picMk id="9" creationId="{E8CF06DF-2C2A-5628-9B36-9E5FDFEDB021}"/>
          </ac:picMkLst>
        </pc:picChg>
        <pc:picChg chg="add del mod">
          <ac:chgData name="Patricio" userId="2c3d57294fcfeb43" providerId="LiveId" clId="{E151496C-9BCC-4381-A817-E10F25C0F7CF}" dt="2023-05-11T23:29:19.501" v="445"/>
          <ac:picMkLst>
            <pc:docMk/>
            <pc:sldMk cId="1113734585" sldId="277"/>
            <ac:picMk id="3073" creationId="{085DE041-FE14-46B1-CB1D-C20DFFD1E6D8}"/>
          </ac:picMkLst>
        </pc:picChg>
        <pc:picChg chg="add del mod">
          <ac:chgData name="Patricio" userId="2c3d57294fcfeb43" providerId="LiveId" clId="{E151496C-9BCC-4381-A817-E10F25C0F7CF}" dt="2023-05-11T23:29:19.501" v="445"/>
          <ac:picMkLst>
            <pc:docMk/>
            <pc:sldMk cId="1113734585" sldId="277"/>
            <ac:picMk id="3074" creationId="{0182EAAE-5D29-FBCF-8874-9BF781CEEC72}"/>
          </ac:picMkLst>
        </pc:picChg>
        <pc:picChg chg="add del mod">
          <ac:chgData name="Patricio" userId="2c3d57294fcfeb43" providerId="LiveId" clId="{E151496C-9BCC-4381-A817-E10F25C0F7CF}" dt="2023-05-11T23:29:19.501" v="445"/>
          <ac:picMkLst>
            <pc:docMk/>
            <pc:sldMk cId="1113734585" sldId="277"/>
            <ac:picMk id="3075" creationId="{B257055F-1265-B705-AA6F-EA89C84588FC}"/>
          </ac:picMkLst>
        </pc:picChg>
        <pc:picChg chg="add del mod">
          <ac:chgData name="Patricio" userId="2c3d57294fcfeb43" providerId="LiveId" clId="{E151496C-9BCC-4381-A817-E10F25C0F7CF}" dt="2023-05-11T23:29:19.501" v="445"/>
          <ac:picMkLst>
            <pc:docMk/>
            <pc:sldMk cId="1113734585" sldId="277"/>
            <ac:picMk id="3076" creationId="{C6D432D3-C31A-D40E-3CAB-6560647033C8}"/>
          </ac:picMkLst>
        </pc:picChg>
        <pc:picChg chg="add del mod">
          <ac:chgData name="Patricio" userId="2c3d57294fcfeb43" providerId="LiveId" clId="{E151496C-9BCC-4381-A817-E10F25C0F7CF}" dt="2023-05-11T23:29:19.501" v="445"/>
          <ac:picMkLst>
            <pc:docMk/>
            <pc:sldMk cId="1113734585" sldId="277"/>
            <ac:picMk id="3077" creationId="{0297884D-70C9-431E-75B9-BBB5185B3D93}"/>
          </ac:picMkLst>
        </pc:picChg>
        <pc:picChg chg="add del mod">
          <ac:chgData name="Patricio" userId="2c3d57294fcfeb43" providerId="LiveId" clId="{E151496C-9BCC-4381-A817-E10F25C0F7CF}" dt="2023-05-11T23:29:19.501" v="445"/>
          <ac:picMkLst>
            <pc:docMk/>
            <pc:sldMk cId="1113734585" sldId="277"/>
            <ac:picMk id="3078" creationId="{85E4B717-9244-E58A-C4D2-963FD941DBD8}"/>
          </ac:picMkLst>
        </pc:picChg>
        <pc:picChg chg="add del mod">
          <ac:chgData name="Patricio" userId="2c3d57294fcfeb43" providerId="LiveId" clId="{E151496C-9BCC-4381-A817-E10F25C0F7CF}" dt="2023-05-11T23:29:19.501" v="445"/>
          <ac:picMkLst>
            <pc:docMk/>
            <pc:sldMk cId="1113734585" sldId="277"/>
            <ac:picMk id="3079" creationId="{680907C9-4C29-41B0-76B3-6822B2B890E8}"/>
          </ac:picMkLst>
        </pc:picChg>
        <pc:picChg chg="add del mod">
          <ac:chgData name="Patricio" userId="2c3d57294fcfeb43" providerId="LiveId" clId="{E151496C-9BCC-4381-A817-E10F25C0F7CF}" dt="2023-05-11T23:29:19.501" v="445"/>
          <ac:picMkLst>
            <pc:docMk/>
            <pc:sldMk cId="1113734585" sldId="277"/>
            <ac:picMk id="3080" creationId="{57D621B0-6232-399E-A38E-26E25783EB84}"/>
          </ac:picMkLst>
        </pc:picChg>
        <pc:picChg chg="add del mod">
          <ac:chgData name="Patricio" userId="2c3d57294fcfeb43" providerId="LiveId" clId="{E151496C-9BCC-4381-A817-E10F25C0F7CF}" dt="2023-05-11T23:29:19.501" v="445"/>
          <ac:picMkLst>
            <pc:docMk/>
            <pc:sldMk cId="1113734585" sldId="277"/>
            <ac:picMk id="3081" creationId="{494A4F50-602B-9F4F-B8C1-4AF06E033648}"/>
          </ac:picMkLst>
        </pc:picChg>
      </pc:sldChg>
      <pc:sldChg chg="addSp delSp modSp add mod modTransition">
        <pc:chgData name="Patricio" userId="2c3d57294fcfeb43" providerId="LiveId" clId="{E151496C-9BCC-4381-A817-E10F25C0F7CF}" dt="2023-05-12T13:56:10.649" v="604"/>
        <pc:sldMkLst>
          <pc:docMk/>
          <pc:sldMk cId="3603652678" sldId="278"/>
        </pc:sldMkLst>
        <pc:spChg chg="mod">
          <ac:chgData name="Patricio" userId="2c3d57294fcfeb43" providerId="LiveId" clId="{E151496C-9BCC-4381-A817-E10F25C0F7CF}" dt="2023-05-12T01:54:02.212" v="465"/>
          <ac:spMkLst>
            <pc:docMk/>
            <pc:sldMk cId="3603652678" sldId="278"/>
            <ac:spMk id="2" creationId="{F30985D7-44E3-74E1-03C5-46098170E726}"/>
          </ac:spMkLst>
        </pc:spChg>
        <pc:picChg chg="add mod">
          <ac:chgData name="Patricio" userId="2c3d57294fcfeb43" providerId="LiveId" clId="{E151496C-9BCC-4381-A817-E10F25C0F7CF}" dt="2023-05-12T01:54:27.855" v="466"/>
          <ac:picMkLst>
            <pc:docMk/>
            <pc:sldMk cId="3603652678" sldId="278"/>
            <ac:picMk id="3" creationId="{785C01E8-757B-56BB-E140-65BDEA3FE05E}"/>
          </ac:picMkLst>
        </pc:picChg>
        <pc:picChg chg="del">
          <ac:chgData name="Patricio" userId="2c3d57294fcfeb43" providerId="LiveId" clId="{E151496C-9BCC-4381-A817-E10F25C0F7CF}" dt="2023-05-12T01:53:36.942" v="464" actId="478"/>
          <ac:picMkLst>
            <pc:docMk/>
            <pc:sldMk cId="3603652678" sldId="278"/>
            <ac:picMk id="9" creationId="{E8CF06DF-2C2A-5628-9B36-9E5FDFEDB021}"/>
          </ac:picMkLst>
        </pc:picChg>
      </pc:sldChg>
      <pc:sldChg chg="addSp delSp modSp add mod modTransition">
        <pc:chgData name="Patricio" userId="2c3d57294fcfeb43" providerId="LiveId" clId="{E151496C-9BCC-4381-A817-E10F25C0F7CF}" dt="2023-05-12T13:56:21.796" v="606"/>
        <pc:sldMkLst>
          <pc:docMk/>
          <pc:sldMk cId="1819553307" sldId="279"/>
        </pc:sldMkLst>
        <pc:spChg chg="mod">
          <ac:chgData name="Patricio" userId="2c3d57294fcfeb43" providerId="LiveId" clId="{E151496C-9BCC-4381-A817-E10F25C0F7CF}" dt="2023-05-12T01:55:05.550" v="486" actId="20577"/>
          <ac:spMkLst>
            <pc:docMk/>
            <pc:sldMk cId="1819553307" sldId="279"/>
            <ac:spMk id="2" creationId="{F30985D7-44E3-74E1-03C5-46098170E726}"/>
          </ac:spMkLst>
        </pc:spChg>
        <pc:spChg chg="add del mod">
          <ac:chgData name="Patricio" userId="2c3d57294fcfeb43" providerId="LiveId" clId="{E151496C-9BCC-4381-A817-E10F25C0F7CF}" dt="2023-05-12T01:54:59.278" v="469" actId="478"/>
          <ac:spMkLst>
            <pc:docMk/>
            <pc:sldMk cId="1819553307" sldId="279"/>
            <ac:spMk id="6" creationId="{786BD4A8-1ED9-F96F-FEE6-AB83985AF418}"/>
          </ac:spMkLst>
        </pc:spChg>
        <pc:spChg chg="add mod">
          <ac:chgData name="Patricio" userId="2c3d57294fcfeb43" providerId="LiveId" clId="{E151496C-9BCC-4381-A817-E10F25C0F7CF}" dt="2023-05-12T02:00:30.553" v="494" actId="123"/>
          <ac:spMkLst>
            <pc:docMk/>
            <pc:sldMk cId="1819553307" sldId="279"/>
            <ac:spMk id="8" creationId="{BD6C2A2C-3977-5CA8-34E7-A1B1752CADAB}"/>
          </ac:spMkLst>
        </pc:spChg>
        <pc:picChg chg="del">
          <ac:chgData name="Patricio" userId="2c3d57294fcfeb43" providerId="LiveId" clId="{E151496C-9BCC-4381-A817-E10F25C0F7CF}" dt="2023-05-12T01:54:54.862" v="468" actId="478"/>
          <ac:picMkLst>
            <pc:docMk/>
            <pc:sldMk cId="1819553307" sldId="279"/>
            <ac:picMk id="3" creationId="{785C01E8-757B-56BB-E140-65BDEA3FE05E}"/>
          </ac:picMkLst>
        </pc:picChg>
        <pc:picChg chg="add mod">
          <ac:chgData name="Patricio" userId="2c3d57294fcfeb43" providerId="LiveId" clId="{E151496C-9BCC-4381-A817-E10F25C0F7CF}" dt="2023-05-12T01:56:18.489" v="492" actId="1076"/>
          <ac:picMkLst>
            <pc:docMk/>
            <pc:sldMk cId="1819553307" sldId="279"/>
            <ac:picMk id="9" creationId="{3F4CADDC-E79E-301D-F68C-BA455765D752}"/>
          </ac:picMkLst>
        </pc:picChg>
      </pc:sldChg>
      <pc:sldChg chg="addSp delSp modSp add mod modTransition">
        <pc:chgData name="Patricio" userId="2c3d57294fcfeb43" providerId="LiveId" clId="{E151496C-9BCC-4381-A817-E10F25C0F7CF}" dt="2023-05-12T13:56:37.181" v="608"/>
        <pc:sldMkLst>
          <pc:docMk/>
          <pc:sldMk cId="3244586168" sldId="280"/>
        </pc:sldMkLst>
        <pc:spChg chg="mod">
          <ac:chgData name="Patricio" userId="2c3d57294fcfeb43" providerId="LiveId" clId="{E151496C-9BCC-4381-A817-E10F25C0F7CF}" dt="2023-05-12T02:02:22.125" v="539" actId="20577"/>
          <ac:spMkLst>
            <pc:docMk/>
            <pc:sldMk cId="3244586168" sldId="280"/>
            <ac:spMk id="2" creationId="{F30985D7-44E3-74E1-03C5-46098170E726}"/>
          </ac:spMkLst>
        </pc:spChg>
        <pc:spChg chg="add del mod">
          <ac:chgData name="Patricio" userId="2c3d57294fcfeb43" providerId="LiveId" clId="{E151496C-9BCC-4381-A817-E10F25C0F7CF}" dt="2023-05-12T02:02:08.494" v="498" actId="478"/>
          <ac:spMkLst>
            <pc:docMk/>
            <pc:sldMk cId="3244586168" sldId="280"/>
            <ac:spMk id="4" creationId="{34438B11-4D62-62DD-E8A4-9BF23A5ECE91}"/>
          </ac:spMkLst>
        </pc:spChg>
        <pc:spChg chg="add mod">
          <ac:chgData name="Patricio" userId="2c3d57294fcfeb43" providerId="LiveId" clId="{E151496C-9BCC-4381-A817-E10F25C0F7CF}" dt="2023-05-12T02:02:51.310" v="542" actId="14100"/>
          <ac:spMkLst>
            <pc:docMk/>
            <pc:sldMk cId="3244586168" sldId="280"/>
            <ac:spMk id="6" creationId="{5C293233-F5F7-35C9-DF7F-27F23814B695}"/>
          </ac:spMkLst>
        </pc:spChg>
        <pc:spChg chg="del">
          <ac:chgData name="Patricio" userId="2c3d57294fcfeb43" providerId="LiveId" clId="{E151496C-9BCC-4381-A817-E10F25C0F7CF}" dt="2023-05-12T02:02:03.290" v="496" actId="478"/>
          <ac:spMkLst>
            <pc:docMk/>
            <pc:sldMk cId="3244586168" sldId="280"/>
            <ac:spMk id="8" creationId="{BD6C2A2C-3977-5CA8-34E7-A1B1752CADAB}"/>
          </ac:spMkLst>
        </pc:spChg>
        <pc:picChg chg="del">
          <ac:chgData name="Patricio" userId="2c3d57294fcfeb43" providerId="LiveId" clId="{E151496C-9BCC-4381-A817-E10F25C0F7CF}" dt="2023-05-12T02:02:05.284" v="497" actId="478"/>
          <ac:picMkLst>
            <pc:docMk/>
            <pc:sldMk cId="3244586168" sldId="280"/>
            <ac:picMk id="9" creationId="{3F4CADDC-E79E-301D-F68C-BA455765D752}"/>
          </ac:picMkLst>
        </pc:picChg>
        <pc:picChg chg="add mod">
          <ac:chgData name="Patricio" userId="2c3d57294fcfeb43" providerId="LiveId" clId="{E151496C-9BCC-4381-A817-E10F25C0F7CF}" dt="2023-05-12T02:03:15.858" v="543"/>
          <ac:picMkLst>
            <pc:docMk/>
            <pc:sldMk cId="3244586168" sldId="280"/>
            <ac:picMk id="10" creationId="{222DB2E5-29E6-666C-E5F0-CCCCEE443D27}"/>
          </ac:picMkLst>
        </pc:picChg>
      </pc:sldChg>
      <pc:sldChg chg="addSp delSp modSp add mod modTransition modAnim">
        <pc:chgData name="Patricio" userId="2c3d57294fcfeb43" providerId="LiveId" clId="{E151496C-9BCC-4381-A817-E10F25C0F7CF}" dt="2023-05-12T13:57:01.373" v="611"/>
        <pc:sldMkLst>
          <pc:docMk/>
          <pc:sldMk cId="1703952649" sldId="281"/>
        </pc:sldMkLst>
        <pc:spChg chg="del">
          <ac:chgData name="Patricio" userId="2c3d57294fcfeb43" providerId="LiveId" clId="{E151496C-9BCC-4381-A817-E10F25C0F7CF}" dt="2023-05-12T02:08:18.730" v="548" actId="478"/>
          <ac:spMkLst>
            <pc:docMk/>
            <pc:sldMk cId="1703952649" sldId="281"/>
            <ac:spMk id="2" creationId="{F30985D7-44E3-74E1-03C5-46098170E726}"/>
          </ac:spMkLst>
        </pc:spChg>
        <pc:spChg chg="add del mod">
          <ac:chgData name="Patricio" userId="2c3d57294fcfeb43" providerId="LiveId" clId="{E151496C-9BCC-4381-A817-E10F25C0F7CF}" dt="2023-05-12T02:08:14.313" v="547" actId="478"/>
          <ac:spMkLst>
            <pc:docMk/>
            <pc:sldMk cId="1703952649" sldId="281"/>
            <ac:spMk id="4" creationId="{38652539-59C4-E730-005B-4534D38CC545}"/>
          </ac:spMkLst>
        </pc:spChg>
        <pc:spChg chg="del">
          <ac:chgData name="Patricio" userId="2c3d57294fcfeb43" providerId="LiveId" clId="{E151496C-9BCC-4381-A817-E10F25C0F7CF}" dt="2023-05-12T02:08:10.578" v="546" actId="478"/>
          <ac:spMkLst>
            <pc:docMk/>
            <pc:sldMk cId="1703952649" sldId="281"/>
            <ac:spMk id="6" creationId="{5C293233-F5F7-35C9-DF7F-27F23814B695}"/>
          </ac:spMkLst>
        </pc:spChg>
        <pc:spChg chg="add del mod">
          <ac:chgData name="Patricio" userId="2c3d57294fcfeb43" providerId="LiveId" clId="{E151496C-9BCC-4381-A817-E10F25C0F7CF}" dt="2023-05-12T02:08:25.024" v="549" actId="478"/>
          <ac:spMkLst>
            <pc:docMk/>
            <pc:sldMk cId="1703952649" sldId="281"/>
            <ac:spMk id="9" creationId="{F33A4D1F-1F0C-AFFE-BF3E-4CF42082476B}"/>
          </ac:spMkLst>
        </pc:spChg>
        <pc:spChg chg="add mod">
          <ac:chgData name="Patricio" userId="2c3d57294fcfeb43" providerId="LiveId" clId="{E151496C-9BCC-4381-A817-E10F25C0F7CF}" dt="2023-05-12T02:08:44.982" v="550"/>
          <ac:spMkLst>
            <pc:docMk/>
            <pc:sldMk cId="1703952649" sldId="281"/>
            <ac:spMk id="11" creationId="{9A6CB91B-CC13-846E-CB69-2E43918A3CA0}"/>
          </ac:spMkLst>
        </pc:spChg>
        <pc:spChg chg="add mod">
          <ac:chgData name="Patricio" userId="2c3d57294fcfeb43" providerId="LiveId" clId="{E151496C-9BCC-4381-A817-E10F25C0F7CF}" dt="2023-05-12T02:09:11.226" v="552" actId="1076"/>
          <ac:spMkLst>
            <pc:docMk/>
            <pc:sldMk cId="1703952649" sldId="281"/>
            <ac:spMk id="12" creationId="{C9ADFDE1-12C7-20FC-EFA2-B5F0BE46ED19}"/>
          </ac:spMkLst>
        </pc:spChg>
        <pc:picChg chg="del">
          <ac:chgData name="Patricio" userId="2c3d57294fcfeb43" providerId="LiveId" clId="{E151496C-9BCC-4381-A817-E10F25C0F7CF}" dt="2023-05-12T02:08:04.322" v="545" actId="478"/>
          <ac:picMkLst>
            <pc:docMk/>
            <pc:sldMk cId="1703952649" sldId="281"/>
            <ac:picMk id="10" creationId="{222DB2E5-29E6-666C-E5F0-CCCCEE443D27}"/>
          </ac:picMkLst>
        </pc:picChg>
        <pc:picChg chg="add mod">
          <ac:chgData name="Patricio" userId="2c3d57294fcfeb43" providerId="LiveId" clId="{E151496C-9BCC-4381-A817-E10F25C0F7CF}" dt="2023-05-12T02:09:50.507" v="558" actId="1076"/>
          <ac:picMkLst>
            <pc:docMk/>
            <pc:sldMk cId="1703952649" sldId="281"/>
            <ac:picMk id="13" creationId="{93F7BA10-347A-4C8D-337D-56C91C4BCB3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2c3d57294fcfeb43/BLOCKCONSULTORS%20SA/REESTRUCTURACI&#211;N%20BLOCKCONSULTORS/PROYECTO%20TRAZABILIDAD/PROYECTO%20ASOCIACIONES/ASOCIACI&#211;N%20AGROPECUARIA%20TUPAC/An&#225;lisis%20de%20Informaci&#243;n%20Asociaci&#243;n%20de%20Productores%20TUPA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2c3d57294fcfeb43/BLOCKCONSULTORS%20SA/REESTRUCTURACI&#211;N%20BLOCKCONSULTORS/PROYECTO%20TRAZABILIDAD/PROYECTO%20ASOCIACIONES/ASOCIACI&#211;N%20AGROPECUARIA%20TUPAC/An&#225;lisis%20de%20Informaci&#243;n%20Asociaci&#243;n%20de%20Productores%20TUPA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ASOCIACIÓN</a:t>
            </a:r>
            <a:r>
              <a:rPr lang="es-EC" baseline="0"/>
              <a:t> DE PRODUCTORES TUPAC</a:t>
            </a:r>
            <a:endParaRPr lang="es-EC"/>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CERRADAS!$B$6:$B$8</c:f>
              <c:strCache>
                <c:ptCount val="3"/>
                <c:pt idx="0">
                  <c:v>Total de preguntas</c:v>
                </c:pt>
                <c:pt idx="1">
                  <c:v>Total respuestas afirmativas</c:v>
                </c:pt>
                <c:pt idx="2">
                  <c:v>Total respuestas negativas</c:v>
                </c:pt>
              </c:strCache>
            </c:strRef>
          </c:cat>
          <c:val>
            <c:numRef>
              <c:f>CERRADAS!$C$6:$C$8</c:f>
              <c:numCache>
                <c:formatCode>General</c:formatCode>
                <c:ptCount val="3"/>
                <c:pt idx="0">
                  <c:v>34</c:v>
                </c:pt>
                <c:pt idx="1">
                  <c:v>13</c:v>
                </c:pt>
                <c:pt idx="2">
                  <c:v>21</c:v>
                </c:pt>
              </c:numCache>
            </c:numRef>
          </c:val>
          <c:extLst>
            <c:ext xmlns:c16="http://schemas.microsoft.com/office/drawing/2014/chart" uri="{C3380CC4-5D6E-409C-BE32-E72D297353CC}">
              <c16:uniqueId val="{00000000-E73D-451D-98D5-EF818CFA660D}"/>
            </c:ext>
          </c:extLst>
        </c:ser>
        <c:ser>
          <c:idx val="1"/>
          <c:order val="1"/>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CERRADAS!$B$6:$B$8</c:f>
              <c:strCache>
                <c:ptCount val="3"/>
                <c:pt idx="0">
                  <c:v>Total de preguntas</c:v>
                </c:pt>
                <c:pt idx="1">
                  <c:v>Total respuestas afirmativas</c:v>
                </c:pt>
                <c:pt idx="2">
                  <c:v>Total respuestas negativas</c:v>
                </c:pt>
              </c:strCache>
            </c:strRef>
          </c:cat>
          <c:val>
            <c:numRef>
              <c:f>CERRADAS!$D$6:$D$8</c:f>
              <c:numCache>
                <c:formatCode>0.00</c:formatCode>
                <c:ptCount val="3"/>
                <c:pt idx="0" formatCode="General">
                  <c:v>100</c:v>
                </c:pt>
                <c:pt idx="1">
                  <c:v>38.235294117647058</c:v>
                </c:pt>
                <c:pt idx="2">
                  <c:v>61.764705882352942</c:v>
                </c:pt>
              </c:numCache>
            </c:numRef>
          </c:val>
          <c:extLst>
            <c:ext xmlns:c16="http://schemas.microsoft.com/office/drawing/2014/chart" uri="{C3380CC4-5D6E-409C-BE32-E72D297353CC}">
              <c16:uniqueId val="{00000001-E73D-451D-98D5-EF818CFA660D}"/>
            </c:ext>
          </c:extLst>
        </c:ser>
        <c:dLbls>
          <c:showLegendKey val="0"/>
          <c:showVal val="1"/>
          <c:showCatName val="0"/>
          <c:showSerName val="0"/>
          <c:showPercent val="0"/>
          <c:showBubbleSize val="0"/>
        </c:dLbls>
        <c:gapWidth val="65"/>
        <c:shape val="box"/>
        <c:axId val="162986319"/>
        <c:axId val="162984655"/>
        <c:axId val="160883039"/>
      </c:bar3DChart>
      <c:catAx>
        <c:axId val="162986319"/>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162984655"/>
        <c:crosses val="autoZero"/>
        <c:auto val="1"/>
        <c:lblAlgn val="ctr"/>
        <c:lblOffset val="100"/>
        <c:noMultiLvlLbl val="0"/>
      </c:catAx>
      <c:valAx>
        <c:axId val="162984655"/>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162986319"/>
        <c:crosses val="autoZero"/>
        <c:crossBetween val="between"/>
      </c:valAx>
      <c:serAx>
        <c:axId val="160883039"/>
        <c:scaling>
          <c:orientation val="minMax"/>
        </c:scaling>
        <c:delete val="1"/>
        <c:axPos val="b"/>
        <c:majorTickMark val="out"/>
        <c:minorTickMark val="none"/>
        <c:tickLblPos val="nextTo"/>
        <c:crossAx val="162984655"/>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Análisis Térmico</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0"/>
            <c:invertIfNegative val="0"/>
            <c:bubble3D val="0"/>
            <c:spPr>
              <a:solidFill>
                <a:schemeClr val="accent6"/>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C961-429C-9578-DD6B63D256A8}"/>
              </c:ext>
            </c:extLst>
          </c:dPt>
          <c:dPt>
            <c:idx val="1"/>
            <c:invertIfNegative val="0"/>
            <c:bubble3D val="0"/>
            <c:spPr>
              <a:solidFill>
                <a:schemeClr val="accent4">
                  <a:lumMod val="40000"/>
                  <a:lumOff val="60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3-C961-429C-9578-DD6B63D256A8}"/>
              </c:ext>
            </c:extLst>
          </c:dPt>
          <c:dPt>
            <c:idx val="2"/>
            <c:invertIfNegative val="0"/>
            <c:bubble3D val="0"/>
            <c:spPr>
              <a:solidFill>
                <a:srgbClr val="FFC0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5-C961-429C-9578-DD6B63D256A8}"/>
              </c:ext>
            </c:extLst>
          </c:dPt>
          <c:dPt>
            <c:idx val="3"/>
            <c:invertIfNegative val="0"/>
            <c:bubble3D val="0"/>
            <c:spPr>
              <a:solidFill>
                <a:srgbClr val="FF00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7-C961-429C-9578-DD6B63D256A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CERRADAS!$B$11:$B$14</c:f>
              <c:strCache>
                <c:ptCount val="4"/>
                <c:pt idx="0">
                  <c:v>SEVERIDAD BAJA</c:v>
                </c:pt>
                <c:pt idx="1">
                  <c:v>SEVERIDAD MODERADA</c:v>
                </c:pt>
                <c:pt idx="2">
                  <c:v>SEVERIDAD ALTA</c:v>
                </c:pt>
                <c:pt idx="3">
                  <c:v>SEVERIDAD EXTREMA</c:v>
                </c:pt>
              </c:strCache>
            </c:strRef>
          </c:cat>
          <c:val>
            <c:numRef>
              <c:f>CERRADAS!$D$11:$D$14</c:f>
              <c:numCache>
                <c:formatCode>0.00</c:formatCode>
                <c:ptCount val="4"/>
                <c:pt idx="0">
                  <c:v>58.823529411764703</c:v>
                </c:pt>
                <c:pt idx="1">
                  <c:v>29.411764705882351</c:v>
                </c:pt>
                <c:pt idx="2">
                  <c:v>8.8235294117647065</c:v>
                </c:pt>
                <c:pt idx="3">
                  <c:v>2.9411764705882355</c:v>
                </c:pt>
              </c:numCache>
            </c:numRef>
          </c:val>
          <c:extLst>
            <c:ext xmlns:c16="http://schemas.microsoft.com/office/drawing/2014/chart" uri="{C3380CC4-5D6E-409C-BE32-E72D297353CC}">
              <c16:uniqueId val="{00000008-C961-429C-9578-DD6B63D256A8}"/>
            </c:ext>
          </c:extLst>
        </c:ser>
        <c:dLbls>
          <c:showLegendKey val="0"/>
          <c:showVal val="1"/>
          <c:showCatName val="0"/>
          <c:showSerName val="0"/>
          <c:showPercent val="0"/>
          <c:showBubbleSize val="0"/>
        </c:dLbls>
        <c:gapWidth val="65"/>
        <c:shape val="box"/>
        <c:axId val="196934703"/>
        <c:axId val="196928047"/>
        <c:axId val="0"/>
      </c:bar3DChart>
      <c:catAx>
        <c:axId val="196934703"/>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196928047"/>
        <c:crosses val="autoZero"/>
        <c:auto val="1"/>
        <c:lblAlgn val="ctr"/>
        <c:lblOffset val="100"/>
        <c:noMultiLvlLbl val="0"/>
      </c:catAx>
      <c:valAx>
        <c:axId val="196928047"/>
        <c:scaling>
          <c:orientation val="minMax"/>
        </c:scaling>
        <c:delete val="0"/>
        <c:axPos val="b"/>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196934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image" Target="../media/image26.jpg"/><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image" Target="../media/image26.jpg"/><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B3560-0B59-439D-A720-704A7864736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44CEDD0A-29AD-4799-B862-4A67B0BD7CF8}">
      <dgm:prSet phldrT="[Texto]"/>
      <dgm:spPr/>
      <dgm:t>
        <a:bodyPr/>
        <a:lstStyle/>
        <a:p>
          <a:pPr>
            <a:buFont typeface="Wingdings" panose="05000000000000000000" pitchFamily="2" charset="2"/>
            <a:buChar char=""/>
          </a:pPr>
          <a:r>
            <a:rPr lang="es-EC" dirty="0"/>
            <a:t>Liderazgo responsable de la junta directiva.</a:t>
          </a:r>
        </a:p>
      </dgm:t>
    </dgm:pt>
    <dgm:pt modelId="{44A36300-E23E-45CA-9F78-506ABD2D8E61}" type="parTrans" cxnId="{E2918410-83C0-4281-BFD0-C33E15F4C4BA}">
      <dgm:prSet/>
      <dgm:spPr/>
      <dgm:t>
        <a:bodyPr/>
        <a:lstStyle/>
        <a:p>
          <a:endParaRPr lang="es-EC"/>
        </a:p>
      </dgm:t>
    </dgm:pt>
    <dgm:pt modelId="{9B0BB2C8-BFF4-433C-B141-C39D109C231D}" type="sibTrans" cxnId="{E2918410-83C0-4281-BFD0-C33E15F4C4BA}">
      <dgm:prSet/>
      <dgm:spPr/>
      <dgm:t>
        <a:bodyPr/>
        <a:lstStyle/>
        <a:p>
          <a:endParaRPr lang="es-EC"/>
        </a:p>
      </dgm:t>
    </dgm:pt>
    <dgm:pt modelId="{BEF28936-91D4-4077-A554-FBF427CE2170}">
      <dgm:prSet phldrT="[Texto]"/>
      <dgm:spPr/>
      <dgm:t>
        <a:bodyPr/>
        <a:lstStyle/>
        <a:p>
          <a:pPr>
            <a:buFont typeface="Wingdings" panose="05000000000000000000" pitchFamily="2" charset="2"/>
            <a:buChar char=""/>
          </a:pPr>
          <a:r>
            <a:rPr lang="es-EC" dirty="0"/>
            <a:t>Beneficios compartidos equitativamente.</a:t>
          </a:r>
        </a:p>
      </dgm:t>
    </dgm:pt>
    <dgm:pt modelId="{3DD2AA66-F7D6-493C-BD4D-FE5442765878}" type="sibTrans" cxnId="{326FE97B-F64F-4ED1-A661-B5FFB01E51E8}">
      <dgm:prSet/>
      <dgm:spPr/>
      <dgm:t>
        <a:bodyPr/>
        <a:lstStyle/>
        <a:p>
          <a:endParaRPr lang="es-EC"/>
        </a:p>
      </dgm:t>
    </dgm:pt>
    <dgm:pt modelId="{2F3A2C31-C8AD-485C-AD48-9F7F6E6B88F8}" type="parTrans" cxnId="{326FE97B-F64F-4ED1-A661-B5FFB01E51E8}">
      <dgm:prSet/>
      <dgm:spPr/>
      <dgm:t>
        <a:bodyPr/>
        <a:lstStyle/>
        <a:p>
          <a:endParaRPr lang="es-EC"/>
        </a:p>
      </dgm:t>
    </dgm:pt>
    <dgm:pt modelId="{5E2F74B1-6D66-4F3A-984B-354FDE89C332}">
      <dgm:prSet/>
      <dgm:spPr/>
      <dgm:t>
        <a:bodyPr/>
        <a:lstStyle/>
        <a:p>
          <a:pPr>
            <a:buFont typeface="Wingdings" panose="05000000000000000000" pitchFamily="2" charset="2"/>
            <a:buChar char=""/>
          </a:pPr>
          <a:r>
            <a:rPr lang="es-EC"/>
            <a:t>Buen manejo y transparencia del fondo común.</a:t>
          </a:r>
        </a:p>
      </dgm:t>
    </dgm:pt>
    <dgm:pt modelId="{AE0F8815-62ED-4C4C-AB36-D177C1C663C4}" type="parTrans" cxnId="{289F9DB9-EC61-4F2A-B3A9-F9C4C0EA266F}">
      <dgm:prSet/>
      <dgm:spPr/>
      <dgm:t>
        <a:bodyPr/>
        <a:lstStyle/>
        <a:p>
          <a:endParaRPr lang="es-EC"/>
        </a:p>
      </dgm:t>
    </dgm:pt>
    <dgm:pt modelId="{56CFE7E5-DF40-4090-B98A-19E9C8F503B7}" type="sibTrans" cxnId="{289F9DB9-EC61-4F2A-B3A9-F9C4C0EA266F}">
      <dgm:prSet/>
      <dgm:spPr/>
      <dgm:t>
        <a:bodyPr/>
        <a:lstStyle/>
        <a:p>
          <a:endParaRPr lang="es-EC"/>
        </a:p>
      </dgm:t>
    </dgm:pt>
    <dgm:pt modelId="{C7A52D04-1981-4C9A-8CA8-9A07DD2DCD02}">
      <dgm:prSet/>
      <dgm:spPr/>
      <dgm:t>
        <a:bodyPr/>
        <a:lstStyle/>
        <a:p>
          <a:pPr>
            <a:buFont typeface="Wingdings" panose="05000000000000000000" pitchFamily="2" charset="2"/>
            <a:buChar char=""/>
          </a:pPr>
          <a:r>
            <a:rPr lang="es-EC"/>
            <a:t>Participación activa por todos los miembros.</a:t>
          </a:r>
        </a:p>
      </dgm:t>
    </dgm:pt>
    <dgm:pt modelId="{4F8830DC-9D11-4A8D-8338-8EE53EBDD18C}" type="parTrans" cxnId="{B9C30D34-77BB-49A1-8D17-62266826E887}">
      <dgm:prSet/>
      <dgm:spPr/>
      <dgm:t>
        <a:bodyPr/>
        <a:lstStyle/>
        <a:p>
          <a:endParaRPr lang="es-EC"/>
        </a:p>
      </dgm:t>
    </dgm:pt>
    <dgm:pt modelId="{A1FF2088-17D7-4B00-8046-77C9EC647CC7}" type="sibTrans" cxnId="{B9C30D34-77BB-49A1-8D17-62266826E887}">
      <dgm:prSet/>
      <dgm:spPr/>
      <dgm:t>
        <a:bodyPr/>
        <a:lstStyle/>
        <a:p>
          <a:endParaRPr lang="es-EC"/>
        </a:p>
      </dgm:t>
    </dgm:pt>
    <dgm:pt modelId="{A9D7850A-B4CD-4BBE-8B7F-ADA608DC7FFF}">
      <dgm:prSet/>
      <dgm:spPr/>
      <dgm:t>
        <a:bodyPr/>
        <a:lstStyle/>
        <a:p>
          <a:pPr>
            <a:buFont typeface="Wingdings" panose="05000000000000000000" pitchFamily="2" charset="2"/>
            <a:buChar char=""/>
          </a:pPr>
          <a:r>
            <a:rPr lang="es-EC"/>
            <a:t>Cumplimiento de reglas y trabajos responsables.</a:t>
          </a:r>
        </a:p>
      </dgm:t>
    </dgm:pt>
    <dgm:pt modelId="{C8CB50E9-A1FC-47AB-B7D0-0D3794AD45C8}" type="parTrans" cxnId="{C4884524-48B3-49FE-ABE4-DA9F805E0A54}">
      <dgm:prSet/>
      <dgm:spPr/>
      <dgm:t>
        <a:bodyPr/>
        <a:lstStyle/>
        <a:p>
          <a:endParaRPr lang="es-EC"/>
        </a:p>
      </dgm:t>
    </dgm:pt>
    <dgm:pt modelId="{05CB6257-2A2E-4F91-85E3-FB229EF06B88}" type="sibTrans" cxnId="{C4884524-48B3-49FE-ABE4-DA9F805E0A54}">
      <dgm:prSet/>
      <dgm:spPr/>
      <dgm:t>
        <a:bodyPr/>
        <a:lstStyle/>
        <a:p>
          <a:endParaRPr lang="es-EC"/>
        </a:p>
      </dgm:t>
    </dgm:pt>
    <dgm:pt modelId="{9281357B-D617-4D6A-B9A4-B38076A78F45}">
      <dgm:prSet/>
      <dgm:spPr/>
      <dgm:t>
        <a:bodyPr/>
        <a:lstStyle/>
        <a:p>
          <a:pPr>
            <a:buFont typeface="Wingdings" panose="05000000000000000000" pitchFamily="2" charset="2"/>
            <a:buChar char=""/>
          </a:pPr>
          <a:r>
            <a:rPr lang="es-EC"/>
            <a:t>Propia iniciativa y toma de decisión democrática.</a:t>
          </a:r>
        </a:p>
      </dgm:t>
    </dgm:pt>
    <dgm:pt modelId="{021337D0-AEDC-4B1A-9CDA-D111140EDF51}" type="parTrans" cxnId="{32F0926B-FBCF-4D98-A1C5-43A91B44598E}">
      <dgm:prSet/>
      <dgm:spPr/>
      <dgm:t>
        <a:bodyPr/>
        <a:lstStyle/>
        <a:p>
          <a:endParaRPr lang="es-EC"/>
        </a:p>
      </dgm:t>
    </dgm:pt>
    <dgm:pt modelId="{FBA0DD6F-99EC-4023-8410-707EA247675E}" type="sibTrans" cxnId="{32F0926B-FBCF-4D98-A1C5-43A91B44598E}">
      <dgm:prSet/>
      <dgm:spPr/>
      <dgm:t>
        <a:bodyPr/>
        <a:lstStyle/>
        <a:p>
          <a:endParaRPr lang="es-EC"/>
        </a:p>
      </dgm:t>
    </dgm:pt>
    <dgm:pt modelId="{7D4BB712-4388-43C4-99EC-1A17DD387C64}">
      <dgm:prSet/>
      <dgm:spPr/>
      <dgm:t>
        <a:bodyPr/>
        <a:lstStyle/>
        <a:p>
          <a:pPr>
            <a:buFont typeface="Wingdings" panose="05000000000000000000" pitchFamily="2" charset="2"/>
            <a:buChar char=""/>
          </a:pPr>
          <a:r>
            <a:rPr lang="es-EC"/>
            <a:t>Reuniones periódicas para mejor comunicación.</a:t>
          </a:r>
        </a:p>
      </dgm:t>
    </dgm:pt>
    <dgm:pt modelId="{AC4A3AA7-B966-4A04-8181-FA719C8E9CC7}" type="parTrans" cxnId="{7A250916-0D3F-425E-AFC7-B8464D761855}">
      <dgm:prSet/>
      <dgm:spPr/>
      <dgm:t>
        <a:bodyPr/>
        <a:lstStyle/>
        <a:p>
          <a:endParaRPr lang="es-EC"/>
        </a:p>
      </dgm:t>
    </dgm:pt>
    <dgm:pt modelId="{C36284BF-B582-4F57-B0D9-FECD11D66A97}" type="sibTrans" cxnId="{7A250916-0D3F-425E-AFC7-B8464D761855}">
      <dgm:prSet/>
      <dgm:spPr/>
      <dgm:t>
        <a:bodyPr/>
        <a:lstStyle/>
        <a:p>
          <a:endParaRPr lang="es-EC"/>
        </a:p>
      </dgm:t>
    </dgm:pt>
    <dgm:pt modelId="{8766305E-16FD-4AA5-9F90-8CD5B1016380}">
      <dgm:prSet/>
      <dgm:spPr/>
      <dgm:t>
        <a:bodyPr/>
        <a:lstStyle/>
        <a:p>
          <a:pPr>
            <a:buFont typeface="Wingdings" panose="05000000000000000000" pitchFamily="2" charset="2"/>
            <a:buChar char=""/>
          </a:pPr>
          <a:r>
            <a:rPr lang="es-EC"/>
            <a:t>Ser disciplinado.</a:t>
          </a:r>
        </a:p>
      </dgm:t>
    </dgm:pt>
    <dgm:pt modelId="{AEA3D0AE-3117-46BB-9ABD-877574B80DB1}" type="parTrans" cxnId="{2363BA8C-44AE-40F7-B476-46CECFEF87CF}">
      <dgm:prSet/>
      <dgm:spPr/>
      <dgm:t>
        <a:bodyPr/>
        <a:lstStyle/>
        <a:p>
          <a:endParaRPr lang="es-EC"/>
        </a:p>
      </dgm:t>
    </dgm:pt>
    <dgm:pt modelId="{2096F213-A5E4-4E4F-BB8B-4BCA7285F7C4}" type="sibTrans" cxnId="{2363BA8C-44AE-40F7-B476-46CECFEF87CF}">
      <dgm:prSet/>
      <dgm:spPr/>
      <dgm:t>
        <a:bodyPr/>
        <a:lstStyle/>
        <a:p>
          <a:endParaRPr lang="es-EC"/>
        </a:p>
      </dgm:t>
    </dgm:pt>
    <dgm:pt modelId="{D4B4B4A7-FF81-46AE-976F-CA1113B37817}" type="pres">
      <dgm:prSet presAssocID="{571B3560-0B59-439D-A720-704A78647368}" presName="linear" presStyleCnt="0">
        <dgm:presLayoutVars>
          <dgm:dir/>
          <dgm:resizeHandles val="exact"/>
        </dgm:presLayoutVars>
      </dgm:prSet>
      <dgm:spPr/>
    </dgm:pt>
    <dgm:pt modelId="{CB41150D-41A2-4EEC-B73B-B6C817853AF5}" type="pres">
      <dgm:prSet presAssocID="{44CEDD0A-29AD-4799-B862-4A67B0BD7CF8}" presName="comp" presStyleCnt="0"/>
      <dgm:spPr/>
    </dgm:pt>
    <dgm:pt modelId="{9DC34BFC-8702-49B9-9F70-04E8CA9EDCA8}" type="pres">
      <dgm:prSet presAssocID="{44CEDD0A-29AD-4799-B862-4A67B0BD7CF8}" presName="box" presStyleLbl="node1" presStyleIdx="0" presStyleCnt="8" custLinFactNeighborY="931"/>
      <dgm:spPr/>
    </dgm:pt>
    <dgm:pt modelId="{1C474685-7840-4C70-A0E7-CCD9A663F815}" type="pres">
      <dgm:prSet presAssocID="{44CEDD0A-29AD-4799-B862-4A67B0BD7CF8}" presName="img"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144000" b="-144000"/>
          </a:stretch>
        </a:blipFill>
      </dgm:spPr>
      <dgm:extLst>
        <a:ext uri="{E40237B7-FDA0-4F09-8148-C483321AD2D9}">
          <dgm14:cNvPr xmlns:dgm14="http://schemas.microsoft.com/office/drawing/2010/diagram" id="0" name="" descr="Tractor en un campo"/>
        </a:ext>
      </dgm:extLst>
    </dgm:pt>
    <dgm:pt modelId="{12A316B7-0745-41BD-A8BC-786B05363D1A}" type="pres">
      <dgm:prSet presAssocID="{44CEDD0A-29AD-4799-B862-4A67B0BD7CF8}" presName="text" presStyleLbl="node1" presStyleIdx="0" presStyleCnt="8">
        <dgm:presLayoutVars>
          <dgm:bulletEnabled val="1"/>
        </dgm:presLayoutVars>
      </dgm:prSet>
      <dgm:spPr/>
    </dgm:pt>
    <dgm:pt modelId="{CE7995E7-39A6-4FA7-84AB-39C4DA871241}" type="pres">
      <dgm:prSet presAssocID="{9B0BB2C8-BFF4-433C-B141-C39D109C231D}" presName="spacer" presStyleCnt="0"/>
      <dgm:spPr/>
    </dgm:pt>
    <dgm:pt modelId="{156EEFF4-096A-4D6A-B4F0-E2E896789B7A}" type="pres">
      <dgm:prSet presAssocID="{5E2F74B1-6D66-4F3A-984B-354FDE89C332}" presName="comp" presStyleCnt="0"/>
      <dgm:spPr/>
    </dgm:pt>
    <dgm:pt modelId="{1D06D37F-2F15-4A90-B12B-F3947EF757CA}" type="pres">
      <dgm:prSet presAssocID="{5E2F74B1-6D66-4F3A-984B-354FDE89C332}" presName="box" presStyleLbl="node1" presStyleIdx="1" presStyleCnt="8"/>
      <dgm:spPr/>
    </dgm:pt>
    <dgm:pt modelId="{3C279CA6-3F98-4EC3-9004-E96DE872F9CE}" type="pres">
      <dgm:prSet presAssocID="{5E2F74B1-6D66-4F3A-984B-354FDE89C332}" presName="img" presStyleLbl="fgImgPlac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t="-143000" b="-143000"/>
          </a:stretch>
        </a:blipFill>
      </dgm:spPr>
      <dgm:extLst>
        <a:ext uri="{E40237B7-FDA0-4F09-8148-C483321AD2D9}">
          <dgm14:cNvPr xmlns:dgm14="http://schemas.microsoft.com/office/drawing/2010/diagram" id="0" name="" descr="Hombre con cultivos"/>
        </a:ext>
      </dgm:extLst>
    </dgm:pt>
    <dgm:pt modelId="{9F1300F9-DD83-4533-BB33-F1E301A68E64}" type="pres">
      <dgm:prSet presAssocID="{5E2F74B1-6D66-4F3A-984B-354FDE89C332}" presName="text" presStyleLbl="node1" presStyleIdx="1" presStyleCnt="8">
        <dgm:presLayoutVars>
          <dgm:bulletEnabled val="1"/>
        </dgm:presLayoutVars>
      </dgm:prSet>
      <dgm:spPr/>
    </dgm:pt>
    <dgm:pt modelId="{99FF23C1-ED36-42A3-B2E9-50018D166A63}" type="pres">
      <dgm:prSet presAssocID="{56CFE7E5-DF40-4090-B98A-19E9C8F503B7}" presName="spacer" presStyleCnt="0"/>
      <dgm:spPr/>
    </dgm:pt>
    <dgm:pt modelId="{33B79EA0-9ED5-48F1-ACEA-FAB0D3D0D79A}" type="pres">
      <dgm:prSet presAssocID="{C7A52D04-1981-4C9A-8CA8-9A07DD2DCD02}" presName="comp" presStyleCnt="0"/>
      <dgm:spPr/>
    </dgm:pt>
    <dgm:pt modelId="{17E7C60F-20BA-4962-A6D3-325A0D445771}" type="pres">
      <dgm:prSet presAssocID="{C7A52D04-1981-4C9A-8CA8-9A07DD2DCD02}" presName="box" presStyleLbl="node1" presStyleIdx="2" presStyleCnt="8"/>
      <dgm:spPr/>
    </dgm:pt>
    <dgm:pt modelId="{0980D4F3-4404-4F9A-9FF1-D9A4327807AA}" type="pres">
      <dgm:prSet presAssocID="{C7A52D04-1981-4C9A-8CA8-9A07DD2DCD02}" presName="img" presStyleLbl="f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144000" b="-144000"/>
          </a:stretch>
        </a:blipFill>
      </dgm:spPr>
      <dgm:extLst>
        <a:ext uri="{E40237B7-FDA0-4F09-8148-C483321AD2D9}">
          <dgm14:cNvPr xmlns:dgm14="http://schemas.microsoft.com/office/drawing/2010/diagram" id="0" name="" descr="Filas de coles creciendo en el campo"/>
        </a:ext>
      </dgm:extLst>
    </dgm:pt>
    <dgm:pt modelId="{6E690A3D-70EE-4364-A6DA-8E7171001B1A}" type="pres">
      <dgm:prSet presAssocID="{C7A52D04-1981-4C9A-8CA8-9A07DD2DCD02}" presName="text" presStyleLbl="node1" presStyleIdx="2" presStyleCnt="8">
        <dgm:presLayoutVars>
          <dgm:bulletEnabled val="1"/>
        </dgm:presLayoutVars>
      </dgm:prSet>
      <dgm:spPr/>
    </dgm:pt>
    <dgm:pt modelId="{EAC57BC2-5D1C-4F40-984F-ABCA7E495192}" type="pres">
      <dgm:prSet presAssocID="{A1FF2088-17D7-4B00-8046-77C9EC647CC7}" presName="spacer" presStyleCnt="0"/>
      <dgm:spPr/>
    </dgm:pt>
    <dgm:pt modelId="{AB4534A3-90FF-4D2A-BEFE-E9DD885F6338}" type="pres">
      <dgm:prSet presAssocID="{BEF28936-91D4-4077-A554-FBF427CE2170}" presName="comp" presStyleCnt="0"/>
      <dgm:spPr/>
    </dgm:pt>
    <dgm:pt modelId="{6B5C246A-F0BA-473C-B684-1CD8732A945E}" type="pres">
      <dgm:prSet presAssocID="{BEF28936-91D4-4077-A554-FBF427CE2170}" presName="box" presStyleLbl="node1" presStyleIdx="3" presStyleCnt="8"/>
      <dgm:spPr/>
    </dgm:pt>
    <dgm:pt modelId="{CC624B97-E1D8-4F44-9599-6B3E7D8FB0FB}" type="pres">
      <dgm:prSet presAssocID="{BEF28936-91D4-4077-A554-FBF427CE2170}" presName="img" presStyleLbl="fgImgPlace1" presStyleIdx="3" presStyleCnt="8"/>
      <dgm:spPr>
        <a:blipFill>
          <a:blip xmlns:r="http://schemas.openxmlformats.org/officeDocument/2006/relationships" r:embed="rId4">
            <a:extLst>
              <a:ext uri="{28A0092B-C50C-407E-A947-70E740481C1C}">
                <a14:useLocalDpi xmlns:a14="http://schemas.microsoft.com/office/drawing/2010/main" val="0"/>
              </a:ext>
            </a:extLst>
          </a:blip>
          <a:srcRect/>
          <a:stretch>
            <a:fillRect t="-386000" b="-386000"/>
          </a:stretch>
        </a:blipFill>
      </dgm:spPr>
      <dgm:extLst>
        <a:ext uri="{E40237B7-FDA0-4F09-8148-C483321AD2D9}">
          <dgm14:cNvPr xmlns:dgm14="http://schemas.microsoft.com/office/drawing/2010/diagram" id="0" name="" descr="Persona con pelo largo, chaqueta, falda y trainers, sosteniendo varias naranjas con hojas entre sus manos"/>
        </a:ext>
      </dgm:extLst>
    </dgm:pt>
    <dgm:pt modelId="{6E400CDA-B8EC-46AF-83CB-B2FB31D5F9B3}" type="pres">
      <dgm:prSet presAssocID="{BEF28936-91D4-4077-A554-FBF427CE2170}" presName="text" presStyleLbl="node1" presStyleIdx="3" presStyleCnt="8">
        <dgm:presLayoutVars>
          <dgm:bulletEnabled val="1"/>
        </dgm:presLayoutVars>
      </dgm:prSet>
      <dgm:spPr/>
    </dgm:pt>
    <dgm:pt modelId="{0B1024E4-612B-4E73-93E6-205C7F89C7C4}" type="pres">
      <dgm:prSet presAssocID="{3DD2AA66-F7D6-493C-BD4D-FE5442765878}" presName="spacer" presStyleCnt="0"/>
      <dgm:spPr/>
    </dgm:pt>
    <dgm:pt modelId="{6D964BDF-EAAC-46BE-B12F-E7C279ECE0FB}" type="pres">
      <dgm:prSet presAssocID="{A9D7850A-B4CD-4BBE-8B7F-ADA608DC7FFF}" presName="comp" presStyleCnt="0"/>
      <dgm:spPr/>
    </dgm:pt>
    <dgm:pt modelId="{FFB929CB-DD8A-457E-A560-1803B387F9A9}" type="pres">
      <dgm:prSet presAssocID="{A9D7850A-B4CD-4BBE-8B7F-ADA608DC7FFF}" presName="box" presStyleLbl="node1" presStyleIdx="4" presStyleCnt="8"/>
      <dgm:spPr/>
    </dgm:pt>
    <dgm:pt modelId="{D968C7B0-0E2D-4CE2-AD5C-452B82AA53DB}" type="pres">
      <dgm:prSet presAssocID="{A9D7850A-B4CD-4BBE-8B7F-ADA608DC7FFF}" presName="img" presStyleLbl="fgImgPlac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168000" b="-168000"/>
          </a:stretch>
        </a:blipFill>
      </dgm:spPr>
      <dgm:extLst>
        <a:ext uri="{E40237B7-FDA0-4F09-8148-C483321AD2D9}">
          <dgm14:cNvPr xmlns:dgm14="http://schemas.microsoft.com/office/drawing/2010/diagram" id="0" name="" descr="Persona en el jardín recogiendo un repollo"/>
        </a:ext>
      </dgm:extLst>
    </dgm:pt>
    <dgm:pt modelId="{E1035E17-9753-40CE-95B6-50C74DCC05B1}" type="pres">
      <dgm:prSet presAssocID="{A9D7850A-B4CD-4BBE-8B7F-ADA608DC7FFF}" presName="text" presStyleLbl="node1" presStyleIdx="4" presStyleCnt="8">
        <dgm:presLayoutVars>
          <dgm:bulletEnabled val="1"/>
        </dgm:presLayoutVars>
      </dgm:prSet>
      <dgm:spPr/>
    </dgm:pt>
    <dgm:pt modelId="{07CA0A83-6611-45A5-8558-133083FA7C30}" type="pres">
      <dgm:prSet presAssocID="{05CB6257-2A2E-4F91-85E3-FB229EF06B88}" presName="spacer" presStyleCnt="0"/>
      <dgm:spPr/>
    </dgm:pt>
    <dgm:pt modelId="{2F57B7F1-DE84-4DEA-90FB-F9B3C24E082C}" type="pres">
      <dgm:prSet presAssocID="{9281357B-D617-4D6A-B9A4-B38076A78F45}" presName="comp" presStyleCnt="0"/>
      <dgm:spPr/>
    </dgm:pt>
    <dgm:pt modelId="{B88FD691-D618-4467-8548-F3B2ABC003A1}" type="pres">
      <dgm:prSet presAssocID="{9281357B-D617-4D6A-B9A4-B38076A78F45}" presName="box" presStyleLbl="node1" presStyleIdx="5" presStyleCnt="8"/>
      <dgm:spPr/>
    </dgm:pt>
    <dgm:pt modelId="{1766DF67-34F2-4871-BA34-7906DC77D975}" type="pres">
      <dgm:prSet presAssocID="{9281357B-D617-4D6A-B9A4-B38076A78F45}" presName="img" presStyleLbl="fgImgPlace1" presStyleIdx="5" presStyleCnt="8"/>
      <dgm:spPr>
        <a:blipFill>
          <a:blip xmlns:r="http://schemas.openxmlformats.org/officeDocument/2006/relationships" r:embed="rId6"/>
          <a:srcRect/>
          <a:stretch>
            <a:fillRect t="-144000" b="-144000"/>
          </a:stretch>
        </a:blipFill>
      </dgm:spPr>
      <dgm:extLst>
        <a:ext uri="{E40237B7-FDA0-4F09-8148-C483321AD2D9}">
          <dgm14:cNvPr xmlns:dgm14="http://schemas.microsoft.com/office/drawing/2010/diagram" id="0" name="" descr="Manzanas en una canasta"/>
        </a:ext>
      </dgm:extLst>
    </dgm:pt>
    <dgm:pt modelId="{F8C3266D-405A-40CA-993C-92A541FB8314}" type="pres">
      <dgm:prSet presAssocID="{9281357B-D617-4D6A-B9A4-B38076A78F45}" presName="text" presStyleLbl="node1" presStyleIdx="5" presStyleCnt="8">
        <dgm:presLayoutVars>
          <dgm:bulletEnabled val="1"/>
        </dgm:presLayoutVars>
      </dgm:prSet>
      <dgm:spPr/>
    </dgm:pt>
    <dgm:pt modelId="{8E55B688-3328-4370-AD3E-69019978B06B}" type="pres">
      <dgm:prSet presAssocID="{FBA0DD6F-99EC-4023-8410-707EA247675E}" presName="spacer" presStyleCnt="0"/>
      <dgm:spPr/>
    </dgm:pt>
    <dgm:pt modelId="{A96AC228-9467-4002-B667-92760B741761}" type="pres">
      <dgm:prSet presAssocID="{7D4BB712-4388-43C4-99EC-1A17DD387C64}" presName="comp" presStyleCnt="0"/>
      <dgm:spPr/>
    </dgm:pt>
    <dgm:pt modelId="{C2F80643-FE33-4B81-B909-10EA48F3C406}" type="pres">
      <dgm:prSet presAssocID="{7D4BB712-4388-43C4-99EC-1A17DD387C64}" presName="box" presStyleLbl="node1" presStyleIdx="6" presStyleCnt="8"/>
      <dgm:spPr/>
    </dgm:pt>
    <dgm:pt modelId="{1B5EF15B-082B-426B-BF77-746E1A457315}" type="pres">
      <dgm:prSet presAssocID="{7D4BB712-4388-43C4-99EC-1A17DD387C64}" presName="img" presStyleLbl="fgImgPlace1" presStyleIdx="6" presStyleCnt="8"/>
      <dgm:spPr>
        <a:blipFill>
          <a:blip xmlns:r="http://schemas.openxmlformats.org/officeDocument/2006/relationships" r:embed="rId7"/>
          <a:srcRect/>
          <a:stretch>
            <a:fillRect t="-178000" b="-178000"/>
          </a:stretch>
        </a:blipFill>
      </dgm:spPr>
      <dgm:extLst>
        <a:ext uri="{E40237B7-FDA0-4F09-8148-C483321AD2D9}">
          <dgm14:cNvPr xmlns:dgm14="http://schemas.microsoft.com/office/drawing/2010/diagram" id="0" name="" descr="Fresas en una cesta"/>
        </a:ext>
      </dgm:extLst>
    </dgm:pt>
    <dgm:pt modelId="{A3F5B13E-1CDE-49BD-87BB-3C8B162B338B}" type="pres">
      <dgm:prSet presAssocID="{7D4BB712-4388-43C4-99EC-1A17DD387C64}" presName="text" presStyleLbl="node1" presStyleIdx="6" presStyleCnt="8">
        <dgm:presLayoutVars>
          <dgm:bulletEnabled val="1"/>
        </dgm:presLayoutVars>
      </dgm:prSet>
      <dgm:spPr/>
    </dgm:pt>
    <dgm:pt modelId="{89CFAB2E-E475-416D-8127-E364DBA0CD01}" type="pres">
      <dgm:prSet presAssocID="{C36284BF-B582-4F57-B0D9-FECD11D66A97}" presName="spacer" presStyleCnt="0"/>
      <dgm:spPr/>
    </dgm:pt>
    <dgm:pt modelId="{C73AACAC-3DBA-4240-AAD8-6B12DE16B2D5}" type="pres">
      <dgm:prSet presAssocID="{8766305E-16FD-4AA5-9F90-8CD5B1016380}" presName="comp" presStyleCnt="0"/>
      <dgm:spPr/>
    </dgm:pt>
    <dgm:pt modelId="{6A3C7617-C135-43CB-9D97-51BCF77EE1A1}" type="pres">
      <dgm:prSet presAssocID="{8766305E-16FD-4AA5-9F90-8CD5B1016380}" presName="box" presStyleLbl="node1" presStyleIdx="7" presStyleCnt="8"/>
      <dgm:spPr/>
    </dgm:pt>
    <dgm:pt modelId="{7BF8CF54-8EF8-4B3D-94C0-10EE814B4718}" type="pres">
      <dgm:prSet presAssocID="{8766305E-16FD-4AA5-9F90-8CD5B1016380}" presName="img" presStyleLbl="f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144000" b="-144000"/>
          </a:stretch>
        </a:blipFill>
      </dgm:spPr>
      <dgm:extLst>
        <a:ext uri="{E40237B7-FDA0-4F09-8148-C483321AD2D9}">
          <dgm14:cNvPr xmlns:dgm14="http://schemas.microsoft.com/office/drawing/2010/diagram" id="0" name="" descr="Varias calabazas amarillas y verdes"/>
        </a:ext>
      </dgm:extLst>
    </dgm:pt>
    <dgm:pt modelId="{29434E62-9E00-495F-9226-A9A7D3D76B16}" type="pres">
      <dgm:prSet presAssocID="{8766305E-16FD-4AA5-9F90-8CD5B1016380}" presName="text" presStyleLbl="node1" presStyleIdx="7" presStyleCnt="8">
        <dgm:presLayoutVars>
          <dgm:bulletEnabled val="1"/>
        </dgm:presLayoutVars>
      </dgm:prSet>
      <dgm:spPr/>
    </dgm:pt>
  </dgm:ptLst>
  <dgm:cxnLst>
    <dgm:cxn modelId="{F255020A-66EE-4BF7-9B36-C69E4DA7CDAC}" type="presOf" srcId="{C7A52D04-1981-4C9A-8CA8-9A07DD2DCD02}" destId="{6E690A3D-70EE-4364-A6DA-8E7171001B1A}" srcOrd="1" destOrd="0" presId="urn:microsoft.com/office/officeart/2005/8/layout/vList4"/>
    <dgm:cxn modelId="{E2918410-83C0-4281-BFD0-C33E15F4C4BA}" srcId="{571B3560-0B59-439D-A720-704A78647368}" destId="{44CEDD0A-29AD-4799-B862-4A67B0BD7CF8}" srcOrd="0" destOrd="0" parTransId="{44A36300-E23E-45CA-9F78-506ABD2D8E61}" sibTransId="{9B0BB2C8-BFF4-433C-B141-C39D109C231D}"/>
    <dgm:cxn modelId="{7A250916-0D3F-425E-AFC7-B8464D761855}" srcId="{571B3560-0B59-439D-A720-704A78647368}" destId="{7D4BB712-4388-43C4-99EC-1A17DD387C64}" srcOrd="6" destOrd="0" parTransId="{AC4A3AA7-B966-4A04-8181-FA719C8E9CC7}" sibTransId="{C36284BF-B582-4F57-B0D9-FECD11D66A97}"/>
    <dgm:cxn modelId="{2926261B-BDFD-4F51-BC6C-95978F12A739}" type="presOf" srcId="{9281357B-D617-4D6A-B9A4-B38076A78F45}" destId="{B88FD691-D618-4467-8548-F3B2ABC003A1}" srcOrd="0" destOrd="0" presId="urn:microsoft.com/office/officeart/2005/8/layout/vList4"/>
    <dgm:cxn modelId="{C4884524-48B3-49FE-ABE4-DA9F805E0A54}" srcId="{571B3560-0B59-439D-A720-704A78647368}" destId="{A9D7850A-B4CD-4BBE-8B7F-ADA608DC7FFF}" srcOrd="4" destOrd="0" parTransId="{C8CB50E9-A1FC-47AB-B7D0-0D3794AD45C8}" sibTransId="{05CB6257-2A2E-4F91-85E3-FB229EF06B88}"/>
    <dgm:cxn modelId="{D6AB5625-CD2A-4A38-82F9-A3938F69A5A8}" type="presOf" srcId="{A9D7850A-B4CD-4BBE-8B7F-ADA608DC7FFF}" destId="{FFB929CB-DD8A-457E-A560-1803B387F9A9}" srcOrd="0" destOrd="0" presId="urn:microsoft.com/office/officeart/2005/8/layout/vList4"/>
    <dgm:cxn modelId="{3C84ED28-30D2-4C2B-932B-F800CBD91733}" type="presOf" srcId="{8766305E-16FD-4AA5-9F90-8CD5B1016380}" destId="{6A3C7617-C135-43CB-9D97-51BCF77EE1A1}" srcOrd="0" destOrd="0" presId="urn:microsoft.com/office/officeart/2005/8/layout/vList4"/>
    <dgm:cxn modelId="{B9C30D34-77BB-49A1-8D17-62266826E887}" srcId="{571B3560-0B59-439D-A720-704A78647368}" destId="{C7A52D04-1981-4C9A-8CA8-9A07DD2DCD02}" srcOrd="2" destOrd="0" parTransId="{4F8830DC-9D11-4A8D-8338-8EE53EBDD18C}" sibTransId="{A1FF2088-17D7-4B00-8046-77C9EC647CC7}"/>
    <dgm:cxn modelId="{69137C63-7437-468C-84E7-44D8CB09837E}" type="presOf" srcId="{A9D7850A-B4CD-4BBE-8B7F-ADA608DC7FFF}" destId="{E1035E17-9753-40CE-95B6-50C74DCC05B1}" srcOrd="1" destOrd="0" presId="urn:microsoft.com/office/officeart/2005/8/layout/vList4"/>
    <dgm:cxn modelId="{32F0926B-FBCF-4D98-A1C5-43A91B44598E}" srcId="{571B3560-0B59-439D-A720-704A78647368}" destId="{9281357B-D617-4D6A-B9A4-B38076A78F45}" srcOrd="5" destOrd="0" parTransId="{021337D0-AEDC-4B1A-9CDA-D111140EDF51}" sibTransId="{FBA0DD6F-99EC-4023-8410-707EA247675E}"/>
    <dgm:cxn modelId="{4E1A394F-A1A2-4BC5-A0B5-33A301E1B1C8}" type="presOf" srcId="{9281357B-D617-4D6A-B9A4-B38076A78F45}" destId="{F8C3266D-405A-40CA-993C-92A541FB8314}" srcOrd="1" destOrd="0" presId="urn:microsoft.com/office/officeart/2005/8/layout/vList4"/>
    <dgm:cxn modelId="{B6A57451-1654-4220-9AB5-D69CF8D6F60D}" type="presOf" srcId="{44CEDD0A-29AD-4799-B862-4A67B0BD7CF8}" destId="{9DC34BFC-8702-49B9-9F70-04E8CA9EDCA8}" srcOrd="0" destOrd="0" presId="urn:microsoft.com/office/officeart/2005/8/layout/vList4"/>
    <dgm:cxn modelId="{8F94E059-229B-4C42-AFCC-5E62515B38C0}" type="presOf" srcId="{8766305E-16FD-4AA5-9F90-8CD5B1016380}" destId="{29434E62-9E00-495F-9226-A9A7D3D76B16}" srcOrd="1" destOrd="0" presId="urn:microsoft.com/office/officeart/2005/8/layout/vList4"/>
    <dgm:cxn modelId="{326FE97B-F64F-4ED1-A661-B5FFB01E51E8}" srcId="{571B3560-0B59-439D-A720-704A78647368}" destId="{BEF28936-91D4-4077-A554-FBF427CE2170}" srcOrd="3" destOrd="0" parTransId="{2F3A2C31-C8AD-485C-AD48-9F7F6E6B88F8}" sibTransId="{3DD2AA66-F7D6-493C-BD4D-FE5442765878}"/>
    <dgm:cxn modelId="{2363BA8C-44AE-40F7-B476-46CECFEF87CF}" srcId="{571B3560-0B59-439D-A720-704A78647368}" destId="{8766305E-16FD-4AA5-9F90-8CD5B1016380}" srcOrd="7" destOrd="0" parTransId="{AEA3D0AE-3117-46BB-9ABD-877574B80DB1}" sibTransId="{2096F213-A5E4-4E4F-BB8B-4BCA7285F7C4}"/>
    <dgm:cxn modelId="{2C67918D-28EB-4D48-9894-50F27878FA30}" type="presOf" srcId="{BEF28936-91D4-4077-A554-FBF427CE2170}" destId="{6B5C246A-F0BA-473C-B684-1CD8732A945E}" srcOrd="0" destOrd="0" presId="urn:microsoft.com/office/officeart/2005/8/layout/vList4"/>
    <dgm:cxn modelId="{17A925AB-D081-4067-BEF7-1B3FF08976F8}" type="presOf" srcId="{BEF28936-91D4-4077-A554-FBF427CE2170}" destId="{6E400CDA-B8EC-46AF-83CB-B2FB31D5F9B3}" srcOrd="1" destOrd="0" presId="urn:microsoft.com/office/officeart/2005/8/layout/vList4"/>
    <dgm:cxn modelId="{289F9DB9-EC61-4F2A-B3A9-F9C4C0EA266F}" srcId="{571B3560-0B59-439D-A720-704A78647368}" destId="{5E2F74B1-6D66-4F3A-984B-354FDE89C332}" srcOrd="1" destOrd="0" parTransId="{AE0F8815-62ED-4C4C-AB36-D177C1C663C4}" sibTransId="{56CFE7E5-DF40-4090-B98A-19E9C8F503B7}"/>
    <dgm:cxn modelId="{CFB6EFBC-A3AC-4C82-8B9E-70193BAE2C27}" type="presOf" srcId="{7D4BB712-4388-43C4-99EC-1A17DD387C64}" destId="{A3F5B13E-1CDE-49BD-87BB-3C8B162B338B}" srcOrd="1" destOrd="0" presId="urn:microsoft.com/office/officeart/2005/8/layout/vList4"/>
    <dgm:cxn modelId="{F1AD12C1-E7B0-4978-98B0-5E9BAC51A26F}" type="presOf" srcId="{5E2F74B1-6D66-4F3A-984B-354FDE89C332}" destId="{9F1300F9-DD83-4533-BB33-F1E301A68E64}" srcOrd="1" destOrd="0" presId="urn:microsoft.com/office/officeart/2005/8/layout/vList4"/>
    <dgm:cxn modelId="{8BB96FD5-BA01-4937-ABD9-AEA79DF66653}" type="presOf" srcId="{44CEDD0A-29AD-4799-B862-4A67B0BD7CF8}" destId="{12A316B7-0745-41BD-A8BC-786B05363D1A}" srcOrd="1" destOrd="0" presId="urn:microsoft.com/office/officeart/2005/8/layout/vList4"/>
    <dgm:cxn modelId="{00C78FD7-A615-41D3-B5F5-26FB4EA5A5D0}" type="presOf" srcId="{571B3560-0B59-439D-A720-704A78647368}" destId="{D4B4B4A7-FF81-46AE-976F-CA1113B37817}" srcOrd="0" destOrd="0" presId="urn:microsoft.com/office/officeart/2005/8/layout/vList4"/>
    <dgm:cxn modelId="{A39E2AD8-D25D-4ADA-A1A2-04E576349C87}" type="presOf" srcId="{5E2F74B1-6D66-4F3A-984B-354FDE89C332}" destId="{1D06D37F-2F15-4A90-B12B-F3947EF757CA}" srcOrd="0" destOrd="0" presId="urn:microsoft.com/office/officeart/2005/8/layout/vList4"/>
    <dgm:cxn modelId="{49158CF1-3CCA-4533-99FB-123A9F3B1898}" type="presOf" srcId="{C7A52D04-1981-4C9A-8CA8-9A07DD2DCD02}" destId="{17E7C60F-20BA-4962-A6D3-325A0D445771}" srcOrd="0" destOrd="0" presId="urn:microsoft.com/office/officeart/2005/8/layout/vList4"/>
    <dgm:cxn modelId="{EEDFEEFA-BDF5-485B-BE72-6623E4647871}" type="presOf" srcId="{7D4BB712-4388-43C4-99EC-1A17DD387C64}" destId="{C2F80643-FE33-4B81-B909-10EA48F3C406}" srcOrd="0" destOrd="0" presId="urn:microsoft.com/office/officeart/2005/8/layout/vList4"/>
    <dgm:cxn modelId="{38F5B105-857D-404E-B2A8-73C01A631006}" type="presParOf" srcId="{D4B4B4A7-FF81-46AE-976F-CA1113B37817}" destId="{CB41150D-41A2-4EEC-B73B-B6C817853AF5}" srcOrd="0" destOrd="0" presId="urn:microsoft.com/office/officeart/2005/8/layout/vList4"/>
    <dgm:cxn modelId="{D14A7B12-1AB6-4DEA-8A4F-963650E24DE1}" type="presParOf" srcId="{CB41150D-41A2-4EEC-B73B-B6C817853AF5}" destId="{9DC34BFC-8702-49B9-9F70-04E8CA9EDCA8}" srcOrd="0" destOrd="0" presId="urn:microsoft.com/office/officeart/2005/8/layout/vList4"/>
    <dgm:cxn modelId="{1743F6B2-CA3F-4A61-B52C-142A08CCFD53}" type="presParOf" srcId="{CB41150D-41A2-4EEC-B73B-B6C817853AF5}" destId="{1C474685-7840-4C70-A0E7-CCD9A663F815}" srcOrd="1" destOrd="0" presId="urn:microsoft.com/office/officeart/2005/8/layout/vList4"/>
    <dgm:cxn modelId="{25F17E0F-A1B9-4AFD-AB83-0B7F56968C80}" type="presParOf" srcId="{CB41150D-41A2-4EEC-B73B-B6C817853AF5}" destId="{12A316B7-0745-41BD-A8BC-786B05363D1A}" srcOrd="2" destOrd="0" presId="urn:microsoft.com/office/officeart/2005/8/layout/vList4"/>
    <dgm:cxn modelId="{EF63C047-3BFE-4ACC-80DA-101683D826D8}" type="presParOf" srcId="{D4B4B4A7-FF81-46AE-976F-CA1113B37817}" destId="{CE7995E7-39A6-4FA7-84AB-39C4DA871241}" srcOrd="1" destOrd="0" presId="urn:microsoft.com/office/officeart/2005/8/layout/vList4"/>
    <dgm:cxn modelId="{748D75C8-B201-4997-9D14-3D49FED03237}" type="presParOf" srcId="{D4B4B4A7-FF81-46AE-976F-CA1113B37817}" destId="{156EEFF4-096A-4D6A-B4F0-E2E896789B7A}" srcOrd="2" destOrd="0" presId="urn:microsoft.com/office/officeart/2005/8/layout/vList4"/>
    <dgm:cxn modelId="{57CD2EBD-E160-4AC2-9586-31134A3E37D9}" type="presParOf" srcId="{156EEFF4-096A-4D6A-B4F0-E2E896789B7A}" destId="{1D06D37F-2F15-4A90-B12B-F3947EF757CA}" srcOrd="0" destOrd="0" presId="urn:microsoft.com/office/officeart/2005/8/layout/vList4"/>
    <dgm:cxn modelId="{EC061F91-C2A2-466E-BEC6-EC2A29854FFA}" type="presParOf" srcId="{156EEFF4-096A-4D6A-B4F0-E2E896789B7A}" destId="{3C279CA6-3F98-4EC3-9004-E96DE872F9CE}" srcOrd="1" destOrd="0" presId="urn:microsoft.com/office/officeart/2005/8/layout/vList4"/>
    <dgm:cxn modelId="{A89A5E80-27A8-4EF0-9E7E-973E1AFEE418}" type="presParOf" srcId="{156EEFF4-096A-4D6A-B4F0-E2E896789B7A}" destId="{9F1300F9-DD83-4533-BB33-F1E301A68E64}" srcOrd="2" destOrd="0" presId="urn:microsoft.com/office/officeart/2005/8/layout/vList4"/>
    <dgm:cxn modelId="{95121F57-A322-4B10-81C4-EFEFCE9C8FB5}" type="presParOf" srcId="{D4B4B4A7-FF81-46AE-976F-CA1113B37817}" destId="{99FF23C1-ED36-42A3-B2E9-50018D166A63}" srcOrd="3" destOrd="0" presId="urn:microsoft.com/office/officeart/2005/8/layout/vList4"/>
    <dgm:cxn modelId="{247CC5CE-6FD6-4C36-B824-0E8BF5203D81}" type="presParOf" srcId="{D4B4B4A7-FF81-46AE-976F-CA1113B37817}" destId="{33B79EA0-9ED5-48F1-ACEA-FAB0D3D0D79A}" srcOrd="4" destOrd="0" presId="urn:microsoft.com/office/officeart/2005/8/layout/vList4"/>
    <dgm:cxn modelId="{6BF3D0CB-7A83-4CA6-8882-060284E1472F}" type="presParOf" srcId="{33B79EA0-9ED5-48F1-ACEA-FAB0D3D0D79A}" destId="{17E7C60F-20BA-4962-A6D3-325A0D445771}" srcOrd="0" destOrd="0" presId="urn:microsoft.com/office/officeart/2005/8/layout/vList4"/>
    <dgm:cxn modelId="{C65C1B4E-654B-4D18-9D57-D6DE3E615701}" type="presParOf" srcId="{33B79EA0-9ED5-48F1-ACEA-FAB0D3D0D79A}" destId="{0980D4F3-4404-4F9A-9FF1-D9A4327807AA}" srcOrd="1" destOrd="0" presId="urn:microsoft.com/office/officeart/2005/8/layout/vList4"/>
    <dgm:cxn modelId="{C72A103E-18C3-4F96-9C9F-2888E2E8CA41}" type="presParOf" srcId="{33B79EA0-9ED5-48F1-ACEA-FAB0D3D0D79A}" destId="{6E690A3D-70EE-4364-A6DA-8E7171001B1A}" srcOrd="2" destOrd="0" presId="urn:microsoft.com/office/officeart/2005/8/layout/vList4"/>
    <dgm:cxn modelId="{BC1DE8B1-F9CB-4F20-81ED-FED152AC8529}" type="presParOf" srcId="{D4B4B4A7-FF81-46AE-976F-CA1113B37817}" destId="{EAC57BC2-5D1C-4F40-984F-ABCA7E495192}" srcOrd="5" destOrd="0" presId="urn:microsoft.com/office/officeart/2005/8/layout/vList4"/>
    <dgm:cxn modelId="{8E517F70-EAC4-4CC7-A885-874ACA6410E4}" type="presParOf" srcId="{D4B4B4A7-FF81-46AE-976F-CA1113B37817}" destId="{AB4534A3-90FF-4D2A-BEFE-E9DD885F6338}" srcOrd="6" destOrd="0" presId="urn:microsoft.com/office/officeart/2005/8/layout/vList4"/>
    <dgm:cxn modelId="{42892395-17FD-4D97-B3A6-D225CE01D6FB}" type="presParOf" srcId="{AB4534A3-90FF-4D2A-BEFE-E9DD885F6338}" destId="{6B5C246A-F0BA-473C-B684-1CD8732A945E}" srcOrd="0" destOrd="0" presId="urn:microsoft.com/office/officeart/2005/8/layout/vList4"/>
    <dgm:cxn modelId="{E6C7F380-1554-4045-94C0-1C8C4A761C85}" type="presParOf" srcId="{AB4534A3-90FF-4D2A-BEFE-E9DD885F6338}" destId="{CC624B97-E1D8-4F44-9599-6B3E7D8FB0FB}" srcOrd="1" destOrd="0" presId="urn:microsoft.com/office/officeart/2005/8/layout/vList4"/>
    <dgm:cxn modelId="{E56E873D-01D1-4D0F-8C3B-0BF4830F6E90}" type="presParOf" srcId="{AB4534A3-90FF-4D2A-BEFE-E9DD885F6338}" destId="{6E400CDA-B8EC-46AF-83CB-B2FB31D5F9B3}" srcOrd="2" destOrd="0" presId="urn:microsoft.com/office/officeart/2005/8/layout/vList4"/>
    <dgm:cxn modelId="{63A8AC0A-676C-4EAA-946F-DEA4098FA8E2}" type="presParOf" srcId="{D4B4B4A7-FF81-46AE-976F-CA1113B37817}" destId="{0B1024E4-612B-4E73-93E6-205C7F89C7C4}" srcOrd="7" destOrd="0" presId="urn:microsoft.com/office/officeart/2005/8/layout/vList4"/>
    <dgm:cxn modelId="{706F4B62-0E2A-47E0-8253-CABF54F428AC}" type="presParOf" srcId="{D4B4B4A7-FF81-46AE-976F-CA1113B37817}" destId="{6D964BDF-EAAC-46BE-B12F-E7C279ECE0FB}" srcOrd="8" destOrd="0" presId="urn:microsoft.com/office/officeart/2005/8/layout/vList4"/>
    <dgm:cxn modelId="{04F3987A-2596-473A-B1E7-A6D8C859530A}" type="presParOf" srcId="{6D964BDF-EAAC-46BE-B12F-E7C279ECE0FB}" destId="{FFB929CB-DD8A-457E-A560-1803B387F9A9}" srcOrd="0" destOrd="0" presId="urn:microsoft.com/office/officeart/2005/8/layout/vList4"/>
    <dgm:cxn modelId="{45DAF5B0-A4F0-4594-AEC6-D02F998F828E}" type="presParOf" srcId="{6D964BDF-EAAC-46BE-B12F-E7C279ECE0FB}" destId="{D968C7B0-0E2D-4CE2-AD5C-452B82AA53DB}" srcOrd="1" destOrd="0" presId="urn:microsoft.com/office/officeart/2005/8/layout/vList4"/>
    <dgm:cxn modelId="{740F5C87-3C70-42FB-850F-8295E804061E}" type="presParOf" srcId="{6D964BDF-EAAC-46BE-B12F-E7C279ECE0FB}" destId="{E1035E17-9753-40CE-95B6-50C74DCC05B1}" srcOrd="2" destOrd="0" presId="urn:microsoft.com/office/officeart/2005/8/layout/vList4"/>
    <dgm:cxn modelId="{2A35AA94-8267-4B69-81A9-CE59F7FA3A4F}" type="presParOf" srcId="{D4B4B4A7-FF81-46AE-976F-CA1113B37817}" destId="{07CA0A83-6611-45A5-8558-133083FA7C30}" srcOrd="9" destOrd="0" presId="urn:microsoft.com/office/officeart/2005/8/layout/vList4"/>
    <dgm:cxn modelId="{9AFC3062-08E0-42A5-B355-5507198A4270}" type="presParOf" srcId="{D4B4B4A7-FF81-46AE-976F-CA1113B37817}" destId="{2F57B7F1-DE84-4DEA-90FB-F9B3C24E082C}" srcOrd="10" destOrd="0" presId="urn:microsoft.com/office/officeart/2005/8/layout/vList4"/>
    <dgm:cxn modelId="{5A82E275-B6D6-4368-880D-4796601E5182}" type="presParOf" srcId="{2F57B7F1-DE84-4DEA-90FB-F9B3C24E082C}" destId="{B88FD691-D618-4467-8548-F3B2ABC003A1}" srcOrd="0" destOrd="0" presId="urn:microsoft.com/office/officeart/2005/8/layout/vList4"/>
    <dgm:cxn modelId="{A5F58A65-2ACC-4BDA-85DA-5D0223AC80CB}" type="presParOf" srcId="{2F57B7F1-DE84-4DEA-90FB-F9B3C24E082C}" destId="{1766DF67-34F2-4871-BA34-7906DC77D975}" srcOrd="1" destOrd="0" presId="urn:microsoft.com/office/officeart/2005/8/layout/vList4"/>
    <dgm:cxn modelId="{98E8EF49-8C1A-4A03-829D-9C18C60C4862}" type="presParOf" srcId="{2F57B7F1-DE84-4DEA-90FB-F9B3C24E082C}" destId="{F8C3266D-405A-40CA-993C-92A541FB8314}" srcOrd="2" destOrd="0" presId="urn:microsoft.com/office/officeart/2005/8/layout/vList4"/>
    <dgm:cxn modelId="{174F0813-C39C-43C5-B192-1C2AE426C480}" type="presParOf" srcId="{D4B4B4A7-FF81-46AE-976F-CA1113B37817}" destId="{8E55B688-3328-4370-AD3E-69019978B06B}" srcOrd="11" destOrd="0" presId="urn:microsoft.com/office/officeart/2005/8/layout/vList4"/>
    <dgm:cxn modelId="{1DAF28A5-C718-439F-B3A2-9720C46A6EAA}" type="presParOf" srcId="{D4B4B4A7-FF81-46AE-976F-CA1113B37817}" destId="{A96AC228-9467-4002-B667-92760B741761}" srcOrd="12" destOrd="0" presId="urn:microsoft.com/office/officeart/2005/8/layout/vList4"/>
    <dgm:cxn modelId="{461C5C10-42AF-411D-9C6F-61FD2ABD8D15}" type="presParOf" srcId="{A96AC228-9467-4002-B667-92760B741761}" destId="{C2F80643-FE33-4B81-B909-10EA48F3C406}" srcOrd="0" destOrd="0" presId="urn:microsoft.com/office/officeart/2005/8/layout/vList4"/>
    <dgm:cxn modelId="{F61633B9-E66B-4A73-B19A-89A3DB8376F5}" type="presParOf" srcId="{A96AC228-9467-4002-B667-92760B741761}" destId="{1B5EF15B-082B-426B-BF77-746E1A457315}" srcOrd="1" destOrd="0" presId="urn:microsoft.com/office/officeart/2005/8/layout/vList4"/>
    <dgm:cxn modelId="{82C9ABAE-DCC6-47BE-A001-AA4F41CE5B65}" type="presParOf" srcId="{A96AC228-9467-4002-B667-92760B741761}" destId="{A3F5B13E-1CDE-49BD-87BB-3C8B162B338B}" srcOrd="2" destOrd="0" presId="urn:microsoft.com/office/officeart/2005/8/layout/vList4"/>
    <dgm:cxn modelId="{E38C805F-5AF9-4C5E-B59D-7C917A0188D4}" type="presParOf" srcId="{D4B4B4A7-FF81-46AE-976F-CA1113B37817}" destId="{89CFAB2E-E475-416D-8127-E364DBA0CD01}" srcOrd="13" destOrd="0" presId="urn:microsoft.com/office/officeart/2005/8/layout/vList4"/>
    <dgm:cxn modelId="{F5C3BED5-C7FF-4EBF-9329-442B36A8F5FC}" type="presParOf" srcId="{D4B4B4A7-FF81-46AE-976F-CA1113B37817}" destId="{C73AACAC-3DBA-4240-AAD8-6B12DE16B2D5}" srcOrd="14" destOrd="0" presId="urn:microsoft.com/office/officeart/2005/8/layout/vList4"/>
    <dgm:cxn modelId="{EAB71392-D1F5-4791-AFC8-286FCDDF579C}" type="presParOf" srcId="{C73AACAC-3DBA-4240-AAD8-6B12DE16B2D5}" destId="{6A3C7617-C135-43CB-9D97-51BCF77EE1A1}" srcOrd="0" destOrd="0" presId="urn:microsoft.com/office/officeart/2005/8/layout/vList4"/>
    <dgm:cxn modelId="{BC9E177F-09A4-42DD-BEBC-5D3FB31DA88D}" type="presParOf" srcId="{C73AACAC-3DBA-4240-AAD8-6B12DE16B2D5}" destId="{7BF8CF54-8EF8-4B3D-94C0-10EE814B4718}" srcOrd="1" destOrd="0" presId="urn:microsoft.com/office/officeart/2005/8/layout/vList4"/>
    <dgm:cxn modelId="{0F579F1B-BE79-412D-B5E4-026679EE3395}" type="presParOf" srcId="{C73AACAC-3DBA-4240-AAD8-6B12DE16B2D5}" destId="{29434E62-9E00-495F-9226-A9A7D3D76B1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34BFC-8702-49B9-9F70-04E8CA9EDCA8}">
      <dsp:nvSpPr>
        <dsp:cNvPr id="0" name=""/>
        <dsp:cNvSpPr/>
      </dsp:nvSpPr>
      <dsp:spPr>
        <a:xfrm>
          <a:off x="0" y="4598"/>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dirty="0"/>
            <a:t>Liderazgo responsable de la junta directiva.</a:t>
          </a:r>
        </a:p>
      </dsp:txBody>
      <dsp:txXfrm>
        <a:off x="2088445" y="4598"/>
        <a:ext cx="8106803" cy="493956"/>
      </dsp:txXfrm>
    </dsp:sp>
    <dsp:sp modelId="{1C474685-7840-4C70-A0E7-CCD9A663F815}">
      <dsp:nvSpPr>
        <dsp:cNvPr id="0" name=""/>
        <dsp:cNvSpPr/>
      </dsp:nvSpPr>
      <dsp:spPr>
        <a:xfrm>
          <a:off x="49395" y="49395"/>
          <a:ext cx="2039049" cy="39516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4000" b="-1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06D37F-2F15-4A90-B12B-F3947EF757CA}">
      <dsp:nvSpPr>
        <dsp:cNvPr id="0" name=""/>
        <dsp:cNvSpPr/>
      </dsp:nvSpPr>
      <dsp:spPr>
        <a:xfrm>
          <a:off x="0" y="543351"/>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Buen manejo y transparencia del fondo común.</a:t>
          </a:r>
        </a:p>
      </dsp:txBody>
      <dsp:txXfrm>
        <a:off x="2088445" y="543351"/>
        <a:ext cx="8106803" cy="493956"/>
      </dsp:txXfrm>
    </dsp:sp>
    <dsp:sp modelId="{3C279CA6-3F98-4EC3-9004-E96DE872F9CE}">
      <dsp:nvSpPr>
        <dsp:cNvPr id="0" name=""/>
        <dsp:cNvSpPr/>
      </dsp:nvSpPr>
      <dsp:spPr>
        <a:xfrm>
          <a:off x="49395" y="592747"/>
          <a:ext cx="2039049" cy="39516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3000" b="-1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7C60F-20BA-4962-A6D3-325A0D445771}">
      <dsp:nvSpPr>
        <dsp:cNvPr id="0" name=""/>
        <dsp:cNvSpPr/>
      </dsp:nvSpPr>
      <dsp:spPr>
        <a:xfrm>
          <a:off x="0" y="1086703"/>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Participación activa por todos los miembros.</a:t>
          </a:r>
        </a:p>
      </dsp:txBody>
      <dsp:txXfrm>
        <a:off x="2088445" y="1086703"/>
        <a:ext cx="8106803" cy="493956"/>
      </dsp:txXfrm>
    </dsp:sp>
    <dsp:sp modelId="{0980D4F3-4404-4F9A-9FF1-D9A4327807AA}">
      <dsp:nvSpPr>
        <dsp:cNvPr id="0" name=""/>
        <dsp:cNvSpPr/>
      </dsp:nvSpPr>
      <dsp:spPr>
        <a:xfrm>
          <a:off x="49395" y="1136099"/>
          <a:ext cx="2039049" cy="39516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4000" b="-1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5C246A-F0BA-473C-B684-1CD8732A945E}">
      <dsp:nvSpPr>
        <dsp:cNvPr id="0" name=""/>
        <dsp:cNvSpPr/>
      </dsp:nvSpPr>
      <dsp:spPr>
        <a:xfrm>
          <a:off x="0" y="1630055"/>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dirty="0"/>
            <a:t>Beneficios compartidos equitativamente.</a:t>
          </a:r>
        </a:p>
      </dsp:txBody>
      <dsp:txXfrm>
        <a:off x="2088445" y="1630055"/>
        <a:ext cx="8106803" cy="493956"/>
      </dsp:txXfrm>
    </dsp:sp>
    <dsp:sp modelId="{CC624B97-E1D8-4F44-9599-6B3E7D8FB0FB}">
      <dsp:nvSpPr>
        <dsp:cNvPr id="0" name=""/>
        <dsp:cNvSpPr/>
      </dsp:nvSpPr>
      <dsp:spPr>
        <a:xfrm>
          <a:off x="49395" y="1679451"/>
          <a:ext cx="2039049" cy="39516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86000" b="-38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B929CB-DD8A-457E-A560-1803B387F9A9}">
      <dsp:nvSpPr>
        <dsp:cNvPr id="0" name=""/>
        <dsp:cNvSpPr/>
      </dsp:nvSpPr>
      <dsp:spPr>
        <a:xfrm>
          <a:off x="0" y="2173407"/>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Cumplimiento de reglas y trabajos responsables.</a:t>
          </a:r>
        </a:p>
      </dsp:txBody>
      <dsp:txXfrm>
        <a:off x="2088445" y="2173407"/>
        <a:ext cx="8106803" cy="493956"/>
      </dsp:txXfrm>
    </dsp:sp>
    <dsp:sp modelId="{D968C7B0-0E2D-4CE2-AD5C-452B82AA53DB}">
      <dsp:nvSpPr>
        <dsp:cNvPr id="0" name=""/>
        <dsp:cNvSpPr/>
      </dsp:nvSpPr>
      <dsp:spPr>
        <a:xfrm>
          <a:off x="49395" y="2222802"/>
          <a:ext cx="2039049" cy="39516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68000" b="-1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FD691-D618-4467-8548-F3B2ABC003A1}">
      <dsp:nvSpPr>
        <dsp:cNvPr id="0" name=""/>
        <dsp:cNvSpPr/>
      </dsp:nvSpPr>
      <dsp:spPr>
        <a:xfrm>
          <a:off x="0" y="2716759"/>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Propia iniciativa y toma de decisión democrática.</a:t>
          </a:r>
        </a:p>
      </dsp:txBody>
      <dsp:txXfrm>
        <a:off x="2088445" y="2716759"/>
        <a:ext cx="8106803" cy="493956"/>
      </dsp:txXfrm>
    </dsp:sp>
    <dsp:sp modelId="{1766DF67-34F2-4871-BA34-7906DC77D975}">
      <dsp:nvSpPr>
        <dsp:cNvPr id="0" name=""/>
        <dsp:cNvSpPr/>
      </dsp:nvSpPr>
      <dsp:spPr>
        <a:xfrm>
          <a:off x="49395" y="2766154"/>
          <a:ext cx="2039049" cy="395164"/>
        </a:xfrm>
        <a:prstGeom prst="roundRect">
          <a:avLst>
            <a:gd name="adj" fmla="val 10000"/>
          </a:avLst>
        </a:prstGeom>
        <a:blipFill>
          <a:blip xmlns:r="http://schemas.openxmlformats.org/officeDocument/2006/relationships" r:embed="rId6"/>
          <a:srcRect/>
          <a:stretch>
            <a:fillRect t="-144000" b="-1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F80643-FE33-4B81-B909-10EA48F3C406}">
      <dsp:nvSpPr>
        <dsp:cNvPr id="0" name=""/>
        <dsp:cNvSpPr/>
      </dsp:nvSpPr>
      <dsp:spPr>
        <a:xfrm>
          <a:off x="0" y="3260110"/>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Reuniones periódicas para mejor comunicación.</a:t>
          </a:r>
        </a:p>
      </dsp:txBody>
      <dsp:txXfrm>
        <a:off x="2088445" y="3260110"/>
        <a:ext cx="8106803" cy="493956"/>
      </dsp:txXfrm>
    </dsp:sp>
    <dsp:sp modelId="{1B5EF15B-082B-426B-BF77-746E1A457315}">
      <dsp:nvSpPr>
        <dsp:cNvPr id="0" name=""/>
        <dsp:cNvSpPr/>
      </dsp:nvSpPr>
      <dsp:spPr>
        <a:xfrm>
          <a:off x="49395" y="3309506"/>
          <a:ext cx="2039049" cy="395164"/>
        </a:xfrm>
        <a:prstGeom prst="roundRect">
          <a:avLst>
            <a:gd name="adj" fmla="val 10000"/>
          </a:avLst>
        </a:prstGeom>
        <a:blipFill>
          <a:blip xmlns:r="http://schemas.openxmlformats.org/officeDocument/2006/relationships" r:embed="rId7"/>
          <a:srcRect/>
          <a:stretch>
            <a:fillRect t="-178000" b="-17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C7617-C135-43CB-9D97-51BCF77EE1A1}">
      <dsp:nvSpPr>
        <dsp:cNvPr id="0" name=""/>
        <dsp:cNvSpPr/>
      </dsp:nvSpPr>
      <dsp:spPr>
        <a:xfrm>
          <a:off x="0" y="3803462"/>
          <a:ext cx="10195249" cy="4939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s-EC" sz="2200" kern="1200"/>
            <a:t>Ser disciplinado.</a:t>
          </a:r>
        </a:p>
      </dsp:txBody>
      <dsp:txXfrm>
        <a:off x="2088445" y="3803462"/>
        <a:ext cx="8106803" cy="493956"/>
      </dsp:txXfrm>
    </dsp:sp>
    <dsp:sp modelId="{7BF8CF54-8EF8-4B3D-94C0-10EE814B4718}">
      <dsp:nvSpPr>
        <dsp:cNvPr id="0" name=""/>
        <dsp:cNvSpPr/>
      </dsp:nvSpPr>
      <dsp:spPr>
        <a:xfrm>
          <a:off x="49395" y="3852858"/>
          <a:ext cx="2039049" cy="395164"/>
        </a:xfrm>
        <a:prstGeom prst="roundRect">
          <a:avLst>
            <a:gd name="adj" fmla="val 1000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44000" b="-1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238136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62522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283717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8001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221401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133834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5834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76091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395983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81570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5/12/2023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‹Nº›</a:t>
            </a:fld>
            <a:endParaRPr lang="en-US"/>
          </a:p>
        </p:txBody>
      </p:sp>
    </p:spTree>
    <p:extLst>
      <p:ext uri="{BB962C8B-B14F-4D97-AF65-F5344CB8AC3E}">
        <p14:creationId xmlns:p14="http://schemas.microsoft.com/office/powerpoint/2010/main" val="154775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5/12/2023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‹Nº›</a:t>
            </a:fld>
            <a:endParaRPr lang="en-US"/>
          </a:p>
        </p:txBody>
      </p:sp>
    </p:spTree>
    <p:extLst>
      <p:ext uri="{BB962C8B-B14F-4D97-AF65-F5344CB8AC3E}">
        <p14:creationId xmlns:p14="http://schemas.microsoft.com/office/powerpoint/2010/main" val="4615999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patricio.martinez@blockconsultors.com" TargetMode="External"/><Relationship Id="rId2" Type="http://schemas.openxmlformats.org/officeDocument/2006/relationships/hyperlink" Target="http://www.blockconsultors.com.ec/"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668B51F-0397-D568-D929-A4F9A9CC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Ramas y flores aisladas en una superficie blanca">
            <a:extLst>
              <a:ext uri="{FF2B5EF4-FFF2-40B4-BE49-F238E27FC236}">
                <a16:creationId xmlns:a16="http://schemas.microsoft.com/office/drawing/2014/main" id="{AB499026-F30B-CF6B-9183-3E67EA85A6E3}"/>
              </a:ext>
            </a:extLst>
          </p:cNvPr>
          <p:cNvPicPr>
            <a:picLocks noChangeAspect="1"/>
          </p:cNvPicPr>
          <p:nvPr/>
        </p:nvPicPr>
        <p:blipFill rotWithShape="1">
          <a:blip r:embed="rId2"/>
          <a:srcRect t="19355"/>
          <a:stretch/>
        </p:blipFill>
        <p:spPr>
          <a:xfrm>
            <a:off x="20" y="10"/>
            <a:ext cx="12191979" cy="6857989"/>
          </a:xfrm>
          <a:prstGeom prst="rect">
            <a:avLst/>
          </a:prstGeom>
        </p:spPr>
      </p:pic>
      <p:sp>
        <p:nvSpPr>
          <p:cNvPr id="15" name="Freeform: Shape 10">
            <a:extLst>
              <a:ext uri="{FF2B5EF4-FFF2-40B4-BE49-F238E27FC236}">
                <a16:creationId xmlns:a16="http://schemas.microsoft.com/office/drawing/2014/main" id="{50F200B6-228D-F4F2-C6FF-D4257EC20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4556932" y="3127849"/>
            <a:ext cx="7654355" cy="3796328"/>
          </a:xfrm>
          <a:custGeom>
            <a:avLst/>
            <a:gdLst>
              <a:gd name="connsiteX0" fmla="*/ 1835852 w 7654355"/>
              <a:gd name="connsiteY0" fmla="*/ 1549 h 3796328"/>
              <a:gd name="connsiteX1" fmla="*/ 20604 w 7654355"/>
              <a:gd name="connsiteY1" fmla="*/ 803783 h 3796328"/>
              <a:gd name="connsiteX2" fmla="*/ 0 w 7654355"/>
              <a:gd name="connsiteY2" fmla="*/ 826352 h 3796328"/>
              <a:gd name="connsiteX3" fmla="*/ 51841 w 7654355"/>
              <a:gd name="connsiteY3" fmla="*/ 3796328 h 3796328"/>
              <a:gd name="connsiteX4" fmla="*/ 7654355 w 7654355"/>
              <a:gd name="connsiteY4" fmla="*/ 3663625 h 3796328"/>
              <a:gd name="connsiteX5" fmla="*/ 3473222 w 7654355"/>
              <a:gd name="connsiteY5" fmla="*/ 499129 h 3796328"/>
              <a:gd name="connsiteX6" fmla="*/ 3417360 w 7654355"/>
              <a:gd name="connsiteY6" fmla="*/ 459014 h 3796328"/>
              <a:gd name="connsiteX7" fmla="*/ 1990462 w 7654355"/>
              <a:gd name="connsiteY7" fmla="*/ 763 h 3796328"/>
              <a:gd name="connsiteX8" fmla="*/ 1835852 w 7654355"/>
              <a:gd name="connsiteY8" fmla="*/ 1549 h 379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4355" h="3796328">
                <a:moveTo>
                  <a:pt x="1835852" y="1549"/>
                </a:moveTo>
                <a:cubicBezTo>
                  <a:pt x="1166613" y="24353"/>
                  <a:pt x="510847" y="298769"/>
                  <a:pt x="20604" y="803783"/>
                </a:cubicBezTo>
                <a:lnTo>
                  <a:pt x="0" y="826352"/>
                </a:lnTo>
                <a:lnTo>
                  <a:pt x="51841" y="3796328"/>
                </a:lnTo>
                <a:lnTo>
                  <a:pt x="7654355" y="3663625"/>
                </a:lnTo>
                <a:lnTo>
                  <a:pt x="3473222" y="499129"/>
                </a:lnTo>
                <a:lnTo>
                  <a:pt x="3417360" y="459014"/>
                </a:lnTo>
                <a:cubicBezTo>
                  <a:pt x="2981578" y="162529"/>
                  <a:pt x="2485536" y="12600"/>
                  <a:pt x="1990462" y="763"/>
                </a:cubicBezTo>
                <a:cubicBezTo>
                  <a:pt x="1938891" y="-470"/>
                  <a:pt x="1887332" y="-206"/>
                  <a:pt x="1835852" y="1549"/>
                </a:cubicBezTo>
                <a:close/>
              </a:path>
            </a:pathLst>
          </a:custGeom>
          <a:gradFill>
            <a:gsLst>
              <a:gs pos="22000">
                <a:schemeClr val="bg2">
                  <a:alpha val="80000"/>
                </a:schemeClr>
              </a:gs>
              <a:gs pos="100000">
                <a:schemeClr val="accent1">
                  <a:lumMod val="60000"/>
                  <a:lumOff val="40000"/>
                  <a:alpha val="84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F1BCDA08-0889-6797-AFBD-F4D94B5E7ADF}"/>
              </a:ext>
            </a:extLst>
          </p:cNvPr>
          <p:cNvSpPr>
            <a:spLocks noGrp="1"/>
          </p:cNvSpPr>
          <p:nvPr>
            <p:ph type="ctrTitle"/>
          </p:nvPr>
        </p:nvSpPr>
        <p:spPr>
          <a:xfrm>
            <a:off x="6591300" y="4906317"/>
            <a:ext cx="4761780" cy="1232744"/>
          </a:xfrm>
        </p:spPr>
        <p:txBody>
          <a:bodyPr anchor="ctr">
            <a:normAutofit/>
          </a:bodyPr>
          <a:lstStyle/>
          <a:p>
            <a:pPr algn="r"/>
            <a:r>
              <a:rPr lang="es-EC" sz="3200" dirty="0"/>
              <a:t>BLOCKCONSULTORS &amp; TUPAC</a:t>
            </a:r>
          </a:p>
        </p:txBody>
      </p:sp>
      <p:sp>
        <p:nvSpPr>
          <p:cNvPr id="3" name="Subtítulo 2">
            <a:extLst>
              <a:ext uri="{FF2B5EF4-FFF2-40B4-BE49-F238E27FC236}">
                <a16:creationId xmlns:a16="http://schemas.microsoft.com/office/drawing/2014/main" id="{24949B71-EA90-BB85-3D56-F4C989006A38}"/>
              </a:ext>
            </a:extLst>
          </p:cNvPr>
          <p:cNvSpPr>
            <a:spLocks noGrp="1"/>
          </p:cNvSpPr>
          <p:nvPr>
            <p:ph type="subTitle" idx="1"/>
          </p:nvPr>
        </p:nvSpPr>
        <p:spPr>
          <a:xfrm>
            <a:off x="7619999" y="3847907"/>
            <a:ext cx="3720203" cy="1010882"/>
          </a:xfrm>
        </p:spPr>
        <p:txBody>
          <a:bodyPr anchor="b">
            <a:normAutofit fontScale="70000" lnSpcReduction="20000"/>
          </a:bodyPr>
          <a:lstStyle/>
          <a:p>
            <a:pPr algn="r"/>
            <a:r>
              <a:rPr lang="es-EC" dirty="0"/>
              <a:t>Ing. Patricio Martínez B. MSc.</a:t>
            </a:r>
          </a:p>
          <a:p>
            <a:pPr algn="r"/>
            <a:r>
              <a:rPr lang="es-EC" dirty="0"/>
              <a:t>Ing. Gabriel Arocha</a:t>
            </a:r>
          </a:p>
          <a:p>
            <a:pPr algn="r"/>
            <a:r>
              <a:rPr lang="es-EC" dirty="0"/>
              <a:t>Señora doña Clara Anrango</a:t>
            </a:r>
          </a:p>
        </p:txBody>
      </p:sp>
      <p:pic>
        <p:nvPicPr>
          <p:cNvPr id="5" name="Imagen 4">
            <a:extLst>
              <a:ext uri="{FF2B5EF4-FFF2-40B4-BE49-F238E27FC236}">
                <a16:creationId xmlns:a16="http://schemas.microsoft.com/office/drawing/2014/main" id="{A18CA591-1C17-7BE0-9B8F-B5E53F691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820" y="223807"/>
            <a:ext cx="2055300" cy="1489398"/>
          </a:xfrm>
          <a:prstGeom prst="rect">
            <a:avLst/>
          </a:prstGeom>
        </p:spPr>
      </p:pic>
      <p:pic>
        <p:nvPicPr>
          <p:cNvPr id="6" name="Imagen 5">
            <a:extLst>
              <a:ext uri="{FF2B5EF4-FFF2-40B4-BE49-F238E27FC236}">
                <a16:creationId xmlns:a16="http://schemas.microsoft.com/office/drawing/2014/main" id="{7707984E-979B-F736-B7C2-5AF8365F71A6}"/>
              </a:ext>
            </a:extLst>
          </p:cNvPr>
          <p:cNvPicPr>
            <a:picLocks noChangeAspect="1"/>
          </p:cNvPicPr>
          <p:nvPr/>
        </p:nvPicPr>
        <p:blipFill rotWithShape="1">
          <a:blip r:embed="rId4">
            <a:extLst>
              <a:ext uri="{28A0092B-C50C-407E-A947-70E740481C1C}">
                <a14:useLocalDpi xmlns:a14="http://schemas.microsoft.com/office/drawing/2010/main" val="0"/>
              </a:ext>
            </a:extLst>
          </a:blip>
          <a:srcRect l="33867" t="14973" r="39464" b="20200"/>
          <a:stretch/>
        </p:blipFill>
        <p:spPr bwMode="auto">
          <a:xfrm>
            <a:off x="185268" y="4549744"/>
            <a:ext cx="1422718" cy="19458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37953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Carta de Intención</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8" name="Imagen 7">
            <a:extLst>
              <a:ext uri="{FF2B5EF4-FFF2-40B4-BE49-F238E27FC236}">
                <a16:creationId xmlns:a16="http://schemas.microsoft.com/office/drawing/2014/main" id="{D0FFF4FC-D1BE-D7EB-9432-EC7057C4BD0E}"/>
              </a:ext>
            </a:extLst>
          </p:cNvPr>
          <p:cNvPicPr>
            <a:picLocks noChangeAspect="1"/>
          </p:cNvPicPr>
          <p:nvPr/>
        </p:nvPicPr>
        <p:blipFill rotWithShape="1">
          <a:blip r:embed="rId2"/>
          <a:srcRect l="4974" t="32109" r="6939" b="5715"/>
          <a:stretch/>
        </p:blipFill>
        <p:spPr>
          <a:xfrm>
            <a:off x="1066800" y="2202025"/>
            <a:ext cx="10195249" cy="4264088"/>
          </a:xfrm>
          <a:prstGeom prst="rect">
            <a:avLst/>
          </a:prstGeom>
        </p:spPr>
      </p:pic>
    </p:spTree>
    <p:extLst>
      <p:ext uri="{BB962C8B-B14F-4D97-AF65-F5344CB8AC3E}">
        <p14:creationId xmlns:p14="http://schemas.microsoft.com/office/powerpoint/2010/main" val="17030722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Contrato</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4" name="Imagen 3">
            <a:extLst>
              <a:ext uri="{FF2B5EF4-FFF2-40B4-BE49-F238E27FC236}">
                <a16:creationId xmlns:a16="http://schemas.microsoft.com/office/drawing/2014/main" id="{327E2C2D-B52C-6EDF-173D-43D08295D2F6}"/>
              </a:ext>
            </a:extLst>
          </p:cNvPr>
          <p:cNvPicPr>
            <a:picLocks noChangeAspect="1"/>
          </p:cNvPicPr>
          <p:nvPr/>
        </p:nvPicPr>
        <p:blipFill rotWithShape="1">
          <a:blip r:embed="rId2"/>
          <a:srcRect l="1912" t="19048" r="6480" b="8707"/>
          <a:stretch/>
        </p:blipFill>
        <p:spPr>
          <a:xfrm>
            <a:off x="1066800" y="2080728"/>
            <a:ext cx="10195249" cy="4002831"/>
          </a:xfrm>
          <a:prstGeom prst="rect">
            <a:avLst/>
          </a:prstGeom>
        </p:spPr>
      </p:pic>
    </p:spTree>
    <p:extLst>
      <p:ext uri="{BB962C8B-B14F-4D97-AF65-F5344CB8AC3E}">
        <p14:creationId xmlns:p14="http://schemas.microsoft.com/office/powerpoint/2010/main" val="4013974879"/>
      </p:ext>
    </p:extLst>
  </p:cSld>
  <p:clrMapOvr>
    <a:masterClrMapping/>
  </p:clrMapOvr>
  <p:transition spd="slow">
    <p:push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Nuevo enfoque de trabajo</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6" name="Imagen 5">
            <a:extLst>
              <a:ext uri="{FF2B5EF4-FFF2-40B4-BE49-F238E27FC236}">
                <a16:creationId xmlns:a16="http://schemas.microsoft.com/office/drawing/2014/main" id="{CA5C1533-2F88-6877-FBAF-9ACC33937543}"/>
              </a:ext>
            </a:extLst>
          </p:cNvPr>
          <p:cNvPicPr>
            <a:picLocks noChangeAspect="1"/>
          </p:cNvPicPr>
          <p:nvPr/>
        </p:nvPicPr>
        <p:blipFill rotWithShape="1">
          <a:blip r:embed="rId2"/>
          <a:srcRect l="29694" t="29524" r="28903" b="13661"/>
          <a:stretch/>
        </p:blipFill>
        <p:spPr>
          <a:xfrm rot="19356129">
            <a:off x="439952" y="2469328"/>
            <a:ext cx="2486531" cy="1919339"/>
          </a:xfrm>
          <a:prstGeom prst="rect">
            <a:avLst/>
          </a:prstGeom>
        </p:spPr>
      </p:pic>
      <p:pic>
        <p:nvPicPr>
          <p:cNvPr id="8" name="Imagen 7">
            <a:extLst>
              <a:ext uri="{FF2B5EF4-FFF2-40B4-BE49-F238E27FC236}">
                <a16:creationId xmlns:a16="http://schemas.microsoft.com/office/drawing/2014/main" id="{C9F075A4-CB32-4706-309A-5DFC8450AEFC}"/>
              </a:ext>
            </a:extLst>
          </p:cNvPr>
          <p:cNvPicPr>
            <a:picLocks noChangeAspect="1"/>
          </p:cNvPicPr>
          <p:nvPr/>
        </p:nvPicPr>
        <p:blipFill rotWithShape="1">
          <a:blip r:embed="rId3"/>
          <a:srcRect l="30001" t="29932" r="29744" b="10068"/>
          <a:stretch/>
        </p:blipFill>
        <p:spPr>
          <a:xfrm rot="19372936">
            <a:off x="1162387" y="3231266"/>
            <a:ext cx="2421719" cy="2180034"/>
          </a:xfrm>
          <a:prstGeom prst="rect">
            <a:avLst/>
          </a:prstGeom>
        </p:spPr>
      </p:pic>
      <p:pic>
        <p:nvPicPr>
          <p:cNvPr id="10" name="Imagen 9">
            <a:extLst>
              <a:ext uri="{FF2B5EF4-FFF2-40B4-BE49-F238E27FC236}">
                <a16:creationId xmlns:a16="http://schemas.microsoft.com/office/drawing/2014/main" id="{EEB52800-DEF1-468F-4E16-0C1A1FB202AA}"/>
              </a:ext>
            </a:extLst>
          </p:cNvPr>
          <p:cNvPicPr>
            <a:picLocks noChangeAspect="1"/>
          </p:cNvPicPr>
          <p:nvPr/>
        </p:nvPicPr>
        <p:blipFill rotWithShape="1">
          <a:blip r:embed="rId4"/>
          <a:srcRect l="30229" t="29252" r="30281" b="13660"/>
          <a:stretch/>
        </p:blipFill>
        <p:spPr>
          <a:xfrm rot="19343210">
            <a:off x="2756910" y="2436534"/>
            <a:ext cx="2453267" cy="2492159"/>
          </a:xfrm>
          <a:prstGeom prst="rect">
            <a:avLst/>
          </a:prstGeom>
        </p:spPr>
      </p:pic>
      <p:pic>
        <p:nvPicPr>
          <p:cNvPr id="12" name="Imagen 11">
            <a:extLst>
              <a:ext uri="{FF2B5EF4-FFF2-40B4-BE49-F238E27FC236}">
                <a16:creationId xmlns:a16="http://schemas.microsoft.com/office/drawing/2014/main" id="{E177C53A-1AA6-5AC7-AC47-137BAFA608B1}"/>
              </a:ext>
            </a:extLst>
          </p:cNvPr>
          <p:cNvPicPr>
            <a:picLocks noChangeAspect="1"/>
          </p:cNvPicPr>
          <p:nvPr/>
        </p:nvPicPr>
        <p:blipFill rotWithShape="1">
          <a:blip r:embed="rId5"/>
          <a:srcRect l="29924" t="30885" r="30266" b="8891"/>
          <a:stretch/>
        </p:blipFill>
        <p:spPr>
          <a:xfrm rot="19345013">
            <a:off x="3913237" y="3683196"/>
            <a:ext cx="2618473" cy="2581272"/>
          </a:xfrm>
          <a:prstGeom prst="rect">
            <a:avLst/>
          </a:prstGeom>
        </p:spPr>
      </p:pic>
      <p:pic>
        <p:nvPicPr>
          <p:cNvPr id="14" name="Imagen 13">
            <a:extLst>
              <a:ext uri="{FF2B5EF4-FFF2-40B4-BE49-F238E27FC236}">
                <a16:creationId xmlns:a16="http://schemas.microsoft.com/office/drawing/2014/main" id="{E916B34D-A82F-F941-31D4-3A1511AB2CBE}"/>
              </a:ext>
            </a:extLst>
          </p:cNvPr>
          <p:cNvPicPr>
            <a:picLocks noChangeAspect="1"/>
          </p:cNvPicPr>
          <p:nvPr/>
        </p:nvPicPr>
        <p:blipFill rotWithShape="1">
          <a:blip r:embed="rId6"/>
          <a:srcRect l="30230" t="29796" r="28903" b="10612"/>
          <a:stretch/>
        </p:blipFill>
        <p:spPr>
          <a:xfrm rot="1418136">
            <a:off x="6382180" y="2344307"/>
            <a:ext cx="2656467" cy="2701214"/>
          </a:xfrm>
          <a:prstGeom prst="rect">
            <a:avLst/>
          </a:prstGeom>
        </p:spPr>
      </p:pic>
      <p:pic>
        <p:nvPicPr>
          <p:cNvPr id="16" name="Imagen 15">
            <a:extLst>
              <a:ext uri="{FF2B5EF4-FFF2-40B4-BE49-F238E27FC236}">
                <a16:creationId xmlns:a16="http://schemas.microsoft.com/office/drawing/2014/main" id="{081FAA9B-22AE-A590-9273-8E84D7109AB6}"/>
              </a:ext>
            </a:extLst>
          </p:cNvPr>
          <p:cNvPicPr>
            <a:picLocks noChangeAspect="1"/>
          </p:cNvPicPr>
          <p:nvPr/>
        </p:nvPicPr>
        <p:blipFill rotWithShape="1">
          <a:blip r:embed="rId7"/>
          <a:srcRect l="30765" t="30069" r="29745" b="9931"/>
          <a:stretch/>
        </p:blipFill>
        <p:spPr>
          <a:xfrm rot="1467812">
            <a:off x="5898778" y="3358906"/>
            <a:ext cx="2657788" cy="3021552"/>
          </a:xfrm>
          <a:prstGeom prst="rect">
            <a:avLst/>
          </a:prstGeom>
        </p:spPr>
      </p:pic>
      <p:pic>
        <p:nvPicPr>
          <p:cNvPr id="19" name="Imagen 18">
            <a:extLst>
              <a:ext uri="{FF2B5EF4-FFF2-40B4-BE49-F238E27FC236}">
                <a16:creationId xmlns:a16="http://schemas.microsoft.com/office/drawing/2014/main" id="{5A767B84-F03B-FDAF-0B8B-7419A187CE2A}"/>
              </a:ext>
            </a:extLst>
          </p:cNvPr>
          <p:cNvPicPr>
            <a:picLocks noChangeAspect="1"/>
          </p:cNvPicPr>
          <p:nvPr/>
        </p:nvPicPr>
        <p:blipFill rotWithShape="1">
          <a:blip r:embed="rId8"/>
          <a:srcRect l="29464" t="30612" r="29332" b="10068"/>
          <a:stretch/>
        </p:blipFill>
        <p:spPr>
          <a:xfrm rot="1489178">
            <a:off x="8455937" y="2539999"/>
            <a:ext cx="2995492" cy="3034981"/>
          </a:xfrm>
          <a:prstGeom prst="rect">
            <a:avLst/>
          </a:prstGeom>
        </p:spPr>
      </p:pic>
      <p:pic>
        <p:nvPicPr>
          <p:cNvPr id="21" name="Imagen 20">
            <a:extLst>
              <a:ext uri="{FF2B5EF4-FFF2-40B4-BE49-F238E27FC236}">
                <a16:creationId xmlns:a16="http://schemas.microsoft.com/office/drawing/2014/main" id="{BD9683EB-0110-9335-3CB8-6BC5FE836692}"/>
              </a:ext>
            </a:extLst>
          </p:cNvPr>
          <p:cNvPicPr>
            <a:picLocks noChangeAspect="1"/>
          </p:cNvPicPr>
          <p:nvPr/>
        </p:nvPicPr>
        <p:blipFill rotWithShape="1">
          <a:blip r:embed="rId9"/>
          <a:srcRect l="29924" t="29409" r="29744" b="9115"/>
          <a:stretch/>
        </p:blipFill>
        <p:spPr>
          <a:xfrm rot="1509302">
            <a:off x="7926853" y="3929304"/>
            <a:ext cx="2886341" cy="2385912"/>
          </a:xfrm>
          <a:prstGeom prst="rect">
            <a:avLst/>
          </a:prstGeom>
        </p:spPr>
      </p:pic>
    </p:spTree>
    <p:extLst>
      <p:ext uri="{BB962C8B-B14F-4D97-AF65-F5344CB8AC3E}">
        <p14:creationId xmlns:p14="http://schemas.microsoft.com/office/powerpoint/2010/main" val="13515801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Proyecto de la Asociación Tupac</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943D0900-B43D-76D9-9A29-2A5B2878BE9E}"/>
              </a:ext>
            </a:extLst>
          </p:cNvPr>
          <p:cNvPicPr>
            <a:picLocks noChangeAspect="1"/>
          </p:cNvPicPr>
          <p:nvPr/>
        </p:nvPicPr>
        <p:blipFill rotWithShape="1">
          <a:blip r:embed="rId2"/>
          <a:srcRect l="27627" t="15510" r="28520" b="7075"/>
          <a:stretch/>
        </p:blipFill>
        <p:spPr>
          <a:xfrm>
            <a:off x="1066800" y="2194258"/>
            <a:ext cx="4683967" cy="4295685"/>
          </a:xfrm>
          <a:prstGeom prst="rect">
            <a:avLst/>
          </a:prstGeom>
        </p:spPr>
      </p:pic>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9" name="Rectángulo: esquinas redondeadas 8">
            <a:extLst>
              <a:ext uri="{FF2B5EF4-FFF2-40B4-BE49-F238E27FC236}">
                <a16:creationId xmlns:a16="http://schemas.microsoft.com/office/drawing/2014/main" id="{DE857DC0-4A74-2F8C-D6BA-FBEB0B34278B}"/>
              </a:ext>
            </a:extLst>
          </p:cNvPr>
          <p:cNvSpPr/>
          <p:nvPr/>
        </p:nvSpPr>
        <p:spPr>
          <a:xfrm>
            <a:off x="6846739" y="4538818"/>
            <a:ext cx="4415310" cy="67699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600" b="1" dirty="0">
                <a:effectLst/>
                <a:ea typeface="Calibri" panose="020F0502020204030204" pitchFamily="34" charset="0"/>
                <a:cs typeface="Times New Roman" panose="02020603050405020304" pitchFamily="18" charset="0"/>
              </a:rPr>
              <a:t>Cultivando alimentos de calidad para alimentar a tu familia</a:t>
            </a:r>
            <a:endParaRPr lang="es-EC" sz="1600" dirty="0">
              <a:effectLst/>
              <a:ea typeface="Calibri" panose="020F0502020204030204" pitchFamily="34" charset="0"/>
              <a:cs typeface="Times New Roman" panose="02020603050405020304" pitchFamily="18" charset="0"/>
            </a:endParaRPr>
          </a:p>
        </p:txBody>
      </p:sp>
      <p:sp>
        <p:nvSpPr>
          <p:cNvPr id="11" name="Flecha: a la derecha con bandas 10">
            <a:extLst>
              <a:ext uri="{FF2B5EF4-FFF2-40B4-BE49-F238E27FC236}">
                <a16:creationId xmlns:a16="http://schemas.microsoft.com/office/drawing/2014/main" id="{14716661-5605-423D-4586-7B24BD9215EE}"/>
              </a:ext>
            </a:extLst>
          </p:cNvPr>
          <p:cNvSpPr/>
          <p:nvPr/>
        </p:nvSpPr>
        <p:spPr>
          <a:xfrm>
            <a:off x="5018314" y="4561084"/>
            <a:ext cx="1464906" cy="634482"/>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81225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¿Qué planteamos?</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graphicFrame>
        <p:nvGraphicFramePr>
          <p:cNvPr id="6" name="Diagrama 5">
            <a:extLst>
              <a:ext uri="{FF2B5EF4-FFF2-40B4-BE49-F238E27FC236}">
                <a16:creationId xmlns:a16="http://schemas.microsoft.com/office/drawing/2014/main" id="{ED8E76D7-DD04-AB08-744B-D84BE8938129}"/>
              </a:ext>
            </a:extLst>
          </p:cNvPr>
          <p:cNvGraphicFramePr/>
          <p:nvPr>
            <p:extLst>
              <p:ext uri="{D42A27DB-BD31-4B8C-83A1-F6EECF244321}">
                <p14:modId xmlns:p14="http://schemas.microsoft.com/office/powerpoint/2010/main" val="1590029320"/>
              </p:ext>
            </p:extLst>
          </p:nvPr>
        </p:nvGraphicFramePr>
        <p:xfrm>
          <a:off x="1066799" y="2081936"/>
          <a:ext cx="10195249" cy="4300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95430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Un nuevo organigrama</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grpSp>
        <p:nvGrpSpPr>
          <p:cNvPr id="3" name="Lienzo 3">
            <a:extLst>
              <a:ext uri="{FF2B5EF4-FFF2-40B4-BE49-F238E27FC236}">
                <a16:creationId xmlns:a16="http://schemas.microsoft.com/office/drawing/2014/main" id="{B84B5815-09B6-09CC-FECF-168AA961A7D8}"/>
              </a:ext>
            </a:extLst>
          </p:cNvPr>
          <p:cNvGrpSpPr/>
          <p:nvPr/>
        </p:nvGrpSpPr>
        <p:grpSpPr>
          <a:xfrm>
            <a:off x="1066799" y="2078549"/>
            <a:ext cx="10195249" cy="4411392"/>
            <a:chOff x="0" y="0"/>
            <a:chExt cx="8778240" cy="4770120"/>
          </a:xfrm>
        </p:grpSpPr>
        <p:sp>
          <p:nvSpPr>
            <p:cNvPr id="4" name="Rectángulo 3">
              <a:extLst>
                <a:ext uri="{FF2B5EF4-FFF2-40B4-BE49-F238E27FC236}">
                  <a16:creationId xmlns:a16="http://schemas.microsoft.com/office/drawing/2014/main" id="{91711F85-4DB8-DFEF-A935-52611392128A}"/>
                </a:ext>
              </a:extLst>
            </p:cNvPr>
            <p:cNvSpPr/>
            <p:nvPr/>
          </p:nvSpPr>
          <p:spPr>
            <a:xfrm>
              <a:off x="0" y="0"/>
              <a:ext cx="8778240" cy="4770120"/>
            </a:xfrm>
            <a:prstGeom prst="rect">
              <a:avLst/>
            </a:prstGeom>
            <a:solidFill>
              <a:prstClr val="white"/>
            </a:solidFill>
          </p:spPr>
        </p:sp>
        <p:sp>
          <p:nvSpPr>
            <p:cNvPr id="6" name="Rectángulo 5">
              <a:extLst>
                <a:ext uri="{FF2B5EF4-FFF2-40B4-BE49-F238E27FC236}">
                  <a16:creationId xmlns:a16="http://schemas.microsoft.com/office/drawing/2014/main" id="{FEB17A15-0CAB-C758-1EA8-28EC4FE978A6}"/>
                </a:ext>
              </a:extLst>
            </p:cNvPr>
            <p:cNvSpPr/>
            <p:nvPr/>
          </p:nvSpPr>
          <p:spPr>
            <a:xfrm>
              <a:off x="3291840" y="13716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Clara Fernanda Anrango Vinueza</a:t>
              </a:r>
              <a:endParaRPr lang="es-EC" sz="110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PRESIDENTA</a:t>
              </a:r>
              <a:endParaRPr lang="es-EC" sz="1100">
                <a:effectLst/>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E189770D-898A-F047-FAAF-BD2C0760106A}"/>
                </a:ext>
              </a:extLst>
            </p:cNvPr>
            <p:cNvSpPr/>
            <p:nvPr/>
          </p:nvSpPr>
          <p:spPr>
            <a:xfrm>
              <a:off x="3291840" y="89628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Mónica Janet Mena Ramires</a:t>
              </a:r>
              <a:endParaRPr lang="es-EC" sz="1100">
                <a:effectLst/>
                <a:ea typeface="Calibri" panose="020F0502020204030204" pitchFamily="34" charset="0"/>
                <a:cs typeface="Times New Roman" panose="02020603050405020304" pitchFamily="18" charset="0"/>
              </a:endParaRPr>
            </a:p>
            <a:p>
              <a:pPr algn="ctr">
                <a:lnSpc>
                  <a:spcPct val="106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VICE – PRESIDENTA</a:t>
              </a:r>
              <a:endParaRPr lang="es-EC" sz="1100">
                <a:effectLst/>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52E2BC51-C0E5-1C53-4738-D22CE1F27E9F}"/>
                </a:ext>
              </a:extLst>
            </p:cNvPr>
            <p:cNvSpPr/>
            <p:nvPr/>
          </p:nvSpPr>
          <p:spPr>
            <a:xfrm>
              <a:off x="680040" y="3215280"/>
              <a:ext cx="161070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Oscar Ubaldo Quiguango Andrango</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VOCAL 1</a:t>
              </a:r>
              <a:endParaRPr lang="es-EC" sz="1100">
                <a:effectLst/>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9769C8C6-F9A5-9E68-9644-5E3F0EC6D542}"/>
                </a:ext>
              </a:extLst>
            </p:cNvPr>
            <p:cNvSpPr/>
            <p:nvPr/>
          </p:nvSpPr>
          <p:spPr>
            <a:xfrm>
              <a:off x="2648880" y="3215460"/>
              <a:ext cx="161070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POR ELEGIR</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VOCAL 2</a:t>
              </a:r>
              <a:endParaRPr lang="es-EC" sz="1100">
                <a:effectLst/>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DC802465-F1CD-B8F7-CCCD-D6BED06BA3A7}"/>
                </a:ext>
              </a:extLst>
            </p:cNvPr>
            <p:cNvSpPr/>
            <p:nvPr/>
          </p:nvSpPr>
          <p:spPr>
            <a:xfrm>
              <a:off x="4599600" y="3213420"/>
              <a:ext cx="161070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000" dirty="0">
                  <a:effectLst/>
                  <a:latin typeface="Arial" panose="020B0604020202020204" pitchFamily="34" charset="0"/>
                  <a:ea typeface="Calibri" panose="020F0502020204030204" pitchFamily="34" charset="0"/>
                  <a:cs typeface="Times New Roman" panose="02020603050405020304" pitchFamily="18" charset="0"/>
                </a:rPr>
                <a:t>Franklin Andrés España</a:t>
              </a:r>
              <a:endParaRPr lang="es-EC" sz="1100" dirty="0">
                <a:effectLst/>
                <a:ea typeface="Calibri" panose="020F0502020204030204" pitchFamily="34" charset="0"/>
                <a:cs typeface="Times New Roman" panose="02020603050405020304" pitchFamily="18" charset="0"/>
              </a:endParaRPr>
            </a:p>
            <a:p>
              <a:pPr algn="ctr">
                <a:lnSpc>
                  <a:spcPct val="105000"/>
                </a:lnSpc>
                <a:spcAft>
                  <a:spcPts val="800"/>
                </a:spcAft>
              </a:pPr>
              <a:r>
                <a:rPr lang="es-MX" sz="1000" dirty="0">
                  <a:effectLst/>
                  <a:latin typeface="Arial" panose="020B0604020202020204" pitchFamily="34" charset="0"/>
                  <a:ea typeface="Calibri" panose="020F0502020204030204" pitchFamily="34" charset="0"/>
                  <a:cs typeface="Times New Roman" panose="02020603050405020304" pitchFamily="18" charset="0"/>
                </a:rPr>
                <a:t>VOCAL 3</a:t>
              </a:r>
              <a:endParaRPr lang="es-EC" sz="1100" dirty="0">
                <a:effectLst/>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958D9CAB-46DF-1A08-9673-9C433E8562B9}"/>
                </a:ext>
              </a:extLst>
            </p:cNvPr>
            <p:cNvSpPr/>
            <p:nvPr/>
          </p:nvSpPr>
          <p:spPr>
            <a:xfrm>
              <a:off x="6573180" y="3205620"/>
              <a:ext cx="161070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José Elías Sánchez</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VOCAL 4</a:t>
              </a:r>
              <a:endParaRPr lang="es-EC" sz="1100">
                <a:effectLst/>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37448581-3657-79AC-4AAC-2B7A44D438DE}"/>
                </a:ext>
              </a:extLst>
            </p:cNvPr>
            <p:cNvSpPr/>
            <p:nvPr/>
          </p:nvSpPr>
          <p:spPr>
            <a:xfrm>
              <a:off x="1516380" y="167352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Sandra Maribel Males Quilca</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TESORERA</a:t>
              </a:r>
              <a:endParaRPr lang="es-EC" sz="1100">
                <a:effectLst/>
                <a:ea typeface="Calibri" panose="020F0502020204030204" pitchFamily="34" charset="0"/>
                <a:cs typeface="Times New Roman" panose="02020603050405020304" pitchFamily="18" charset="0"/>
              </a:endParaRPr>
            </a:p>
          </p:txBody>
        </p:sp>
        <p:sp>
          <p:nvSpPr>
            <p:cNvPr id="14" name="Rectángulo 13">
              <a:extLst>
                <a:ext uri="{FF2B5EF4-FFF2-40B4-BE49-F238E27FC236}">
                  <a16:creationId xmlns:a16="http://schemas.microsoft.com/office/drawing/2014/main" id="{0BAE9BFD-EC38-23B4-4F93-86C1930BE4B4}"/>
                </a:ext>
              </a:extLst>
            </p:cNvPr>
            <p:cNvSpPr/>
            <p:nvPr/>
          </p:nvSpPr>
          <p:spPr>
            <a:xfrm>
              <a:off x="4831080" y="167352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000">
                  <a:effectLst/>
                  <a:latin typeface="Arial" panose="020B0604020202020204" pitchFamily="34" charset="0"/>
                  <a:ea typeface="Calibri" panose="020F0502020204030204" pitchFamily="34" charset="0"/>
                  <a:cs typeface="Times New Roman" panose="02020603050405020304" pitchFamily="18" charset="0"/>
                </a:rPr>
                <a:t>Clara Leticia Vinueza Arciniega</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SECRETARIA</a:t>
              </a:r>
              <a:endParaRPr lang="es-EC" sz="1100">
                <a:effectLst/>
                <a:ea typeface="Calibri" panose="020F0502020204030204" pitchFamily="34" charset="0"/>
                <a:cs typeface="Times New Roman" panose="02020603050405020304" pitchFamily="18" charset="0"/>
              </a:endParaRPr>
            </a:p>
          </p:txBody>
        </p:sp>
        <p:sp>
          <p:nvSpPr>
            <p:cNvPr id="15" name="Rectángulo 14">
              <a:extLst>
                <a:ext uri="{FF2B5EF4-FFF2-40B4-BE49-F238E27FC236}">
                  <a16:creationId xmlns:a16="http://schemas.microsoft.com/office/drawing/2014/main" id="{37CEE52D-FBCF-7F29-981C-3CE898632C2D}"/>
                </a:ext>
              </a:extLst>
            </p:cNvPr>
            <p:cNvSpPr/>
            <p:nvPr/>
          </p:nvSpPr>
          <p:spPr>
            <a:xfrm>
              <a:off x="680040" y="245076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DEPARTAMENTO JURÍDICO</a:t>
              </a:r>
              <a:endParaRPr lang="es-EC" sz="1100">
                <a:effectLst/>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372A0F43-B3BB-DFA4-ECFF-136B1A02D093}"/>
                </a:ext>
              </a:extLst>
            </p:cNvPr>
            <p:cNvSpPr/>
            <p:nvPr/>
          </p:nvSpPr>
          <p:spPr>
            <a:xfrm>
              <a:off x="3284220" y="244788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CONTABILIDAD Y ADMINISTRACIÓN</a:t>
              </a:r>
              <a:endParaRPr lang="es-EC" sz="1100">
                <a:effectLst/>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B6AFE197-5E30-E3B6-1849-AFE4B1361520}"/>
                </a:ext>
              </a:extLst>
            </p:cNvPr>
            <p:cNvSpPr/>
            <p:nvPr/>
          </p:nvSpPr>
          <p:spPr>
            <a:xfrm>
              <a:off x="5943600" y="245262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MARKETING Y VENTAS</a:t>
              </a:r>
              <a:endParaRPr lang="es-EC" sz="1100">
                <a:effectLst/>
                <a:ea typeface="Calibri" panose="020F0502020204030204" pitchFamily="34" charset="0"/>
                <a:cs typeface="Times New Roman" panose="02020603050405020304" pitchFamily="18" charset="0"/>
              </a:endParaRPr>
            </a:p>
          </p:txBody>
        </p:sp>
        <p:sp>
          <p:nvSpPr>
            <p:cNvPr id="18" name="Rectángulo 17">
              <a:extLst>
                <a:ext uri="{FF2B5EF4-FFF2-40B4-BE49-F238E27FC236}">
                  <a16:creationId xmlns:a16="http://schemas.microsoft.com/office/drawing/2014/main" id="{9E7E56A2-6140-5D46-CB6D-216705EFEE6F}"/>
                </a:ext>
              </a:extLst>
            </p:cNvPr>
            <p:cNvSpPr/>
            <p:nvPr/>
          </p:nvSpPr>
          <p:spPr>
            <a:xfrm>
              <a:off x="3235620" y="3985260"/>
              <a:ext cx="2232660" cy="54102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ASOCIADOS</a:t>
              </a:r>
              <a:endParaRPr lang="es-EC" sz="1100">
                <a:effectLst/>
                <a:ea typeface="Calibri" panose="020F0502020204030204" pitchFamily="34" charset="0"/>
                <a:cs typeface="Times New Roman" panose="02020603050405020304" pitchFamily="18" charset="0"/>
              </a:endParaRPr>
            </a:p>
          </p:txBody>
        </p:sp>
        <p:cxnSp>
          <p:nvCxnSpPr>
            <p:cNvPr id="19" name="Conector recto 18">
              <a:extLst>
                <a:ext uri="{FF2B5EF4-FFF2-40B4-BE49-F238E27FC236}">
                  <a16:creationId xmlns:a16="http://schemas.microsoft.com/office/drawing/2014/main" id="{FF2C31CC-34B3-9016-9A9E-A5E7A4BEC28F}"/>
                </a:ext>
              </a:extLst>
            </p:cNvPr>
            <p:cNvCxnSpPr>
              <a:stCxn id="6" idx="2"/>
              <a:endCxn id="8" idx="0"/>
            </p:cNvCxnSpPr>
            <p:nvPr/>
          </p:nvCxnSpPr>
          <p:spPr>
            <a:xfrm>
              <a:off x="4408170" y="678180"/>
              <a:ext cx="0" cy="21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8A7E2F09-2024-7EFA-3743-9D56F95B4C0C}"/>
                </a:ext>
              </a:extLst>
            </p:cNvPr>
            <p:cNvCxnSpPr>
              <a:stCxn id="8" idx="2"/>
              <a:endCxn id="13" idx="0"/>
            </p:cNvCxnSpPr>
            <p:nvPr/>
          </p:nvCxnSpPr>
          <p:spPr>
            <a:xfrm rot="5400000">
              <a:off x="3402330" y="667680"/>
              <a:ext cx="236220" cy="17754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Conector: angular 20">
              <a:extLst>
                <a:ext uri="{FF2B5EF4-FFF2-40B4-BE49-F238E27FC236}">
                  <a16:creationId xmlns:a16="http://schemas.microsoft.com/office/drawing/2014/main" id="{90DBDC37-C2A6-E6A0-8AB0-07D211ABA6F3}"/>
                </a:ext>
              </a:extLst>
            </p:cNvPr>
            <p:cNvCxnSpPr>
              <a:stCxn id="8" idx="2"/>
              <a:endCxn id="14" idx="0"/>
            </p:cNvCxnSpPr>
            <p:nvPr/>
          </p:nvCxnSpPr>
          <p:spPr>
            <a:xfrm rot="16200000" flipH="1">
              <a:off x="5059680" y="785789"/>
              <a:ext cx="236220" cy="153924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CF9F6715-02E6-E6E0-5445-2EBF604542D6}"/>
                </a:ext>
              </a:extLst>
            </p:cNvPr>
            <p:cNvCxnSpPr>
              <a:stCxn id="8" idx="2"/>
              <a:endCxn id="15" idx="0"/>
            </p:cNvCxnSpPr>
            <p:nvPr/>
          </p:nvCxnSpPr>
          <p:spPr>
            <a:xfrm rot="5400000">
              <a:off x="2595540" y="638130"/>
              <a:ext cx="1013460" cy="2611800"/>
            </a:xfrm>
            <a:prstGeom prst="bentConnector3">
              <a:avLst>
                <a:gd name="adj1" fmla="val 87594"/>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49B452D6-9A1E-8436-8551-BABE17C95182}"/>
                </a:ext>
              </a:extLst>
            </p:cNvPr>
            <p:cNvCxnSpPr>
              <a:stCxn id="8" idx="2"/>
              <a:endCxn id="16" idx="0"/>
            </p:cNvCxnSpPr>
            <p:nvPr/>
          </p:nvCxnSpPr>
          <p:spPr>
            <a:xfrm flipH="1">
              <a:off x="4400550" y="1437300"/>
              <a:ext cx="7620" cy="1010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0CCB3EC0-6D2B-1213-B556-A2A8606D602B}"/>
                </a:ext>
              </a:extLst>
            </p:cNvPr>
            <p:cNvCxnSpPr>
              <a:stCxn id="8" idx="2"/>
              <a:endCxn id="17" idx="0"/>
            </p:cNvCxnSpPr>
            <p:nvPr/>
          </p:nvCxnSpPr>
          <p:spPr>
            <a:xfrm rot="16200000" flipH="1">
              <a:off x="5226390" y="619079"/>
              <a:ext cx="1015320" cy="2651760"/>
            </a:xfrm>
            <a:prstGeom prst="bentConnector3">
              <a:avLst>
                <a:gd name="adj1" fmla="val 87525"/>
              </a:avLst>
            </a:prstGeom>
          </p:spPr>
          <p:style>
            <a:lnRef idx="1">
              <a:schemeClr val="accent1"/>
            </a:lnRef>
            <a:fillRef idx="0">
              <a:schemeClr val="accent1"/>
            </a:fillRef>
            <a:effectRef idx="0">
              <a:schemeClr val="accent1"/>
            </a:effectRef>
            <a:fontRef idx="minor">
              <a:schemeClr val="tx1"/>
            </a:fontRef>
          </p:style>
        </p:cxnSp>
        <p:cxnSp>
          <p:nvCxnSpPr>
            <p:cNvPr id="25" name="Conector: angular 24">
              <a:extLst>
                <a:ext uri="{FF2B5EF4-FFF2-40B4-BE49-F238E27FC236}">
                  <a16:creationId xmlns:a16="http://schemas.microsoft.com/office/drawing/2014/main" id="{E4EF6AC4-D736-5E7D-5931-460B804BCC6E}"/>
                </a:ext>
              </a:extLst>
            </p:cNvPr>
            <p:cNvCxnSpPr>
              <a:stCxn id="16" idx="2"/>
              <a:endCxn id="9" idx="0"/>
            </p:cNvCxnSpPr>
            <p:nvPr/>
          </p:nvCxnSpPr>
          <p:spPr>
            <a:xfrm rot="5400000">
              <a:off x="2829780" y="1644510"/>
              <a:ext cx="226380" cy="29151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Conector: angular 25">
              <a:extLst>
                <a:ext uri="{FF2B5EF4-FFF2-40B4-BE49-F238E27FC236}">
                  <a16:creationId xmlns:a16="http://schemas.microsoft.com/office/drawing/2014/main" id="{26472E26-1823-0EFC-5AAF-87E8A3523F1A}"/>
                </a:ext>
              </a:extLst>
            </p:cNvPr>
            <p:cNvCxnSpPr>
              <a:stCxn id="16" idx="2"/>
              <a:endCxn id="10" idx="0"/>
            </p:cNvCxnSpPr>
            <p:nvPr/>
          </p:nvCxnSpPr>
          <p:spPr>
            <a:xfrm rot="5400000">
              <a:off x="3814110" y="2629020"/>
              <a:ext cx="226560" cy="94632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8D7745AC-E431-20BF-A927-2F95C6517F48}"/>
                </a:ext>
              </a:extLst>
            </p:cNvPr>
            <p:cNvCxnSpPr>
              <a:stCxn id="16" idx="2"/>
              <a:endCxn id="11" idx="0"/>
            </p:cNvCxnSpPr>
            <p:nvPr/>
          </p:nvCxnSpPr>
          <p:spPr>
            <a:xfrm rot="16200000" flipH="1">
              <a:off x="4790490" y="2598960"/>
              <a:ext cx="224520" cy="10044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id="{486378E1-486C-8A40-222D-A9182C910458}"/>
                </a:ext>
              </a:extLst>
            </p:cNvPr>
            <p:cNvCxnSpPr>
              <a:stCxn id="16" idx="2"/>
              <a:endCxn id="12" idx="0"/>
            </p:cNvCxnSpPr>
            <p:nvPr/>
          </p:nvCxnSpPr>
          <p:spPr>
            <a:xfrm rot="16200000" flipH="1">
              <a:off x="5781180" y="1608270"/>
              <a:ext cx="216720" cy="29779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Conector: angular 28">
              <a:extLst>
                <a:ext uri="{FF2B5EF4-FFF2-40B4-BE49-F238E27FC236}">
                  <a16:creationId xmlns:a16="http://schemas.microsoft.com/office/drawing/2014/main" id="{48045AC6-1752-8AE0-4AB7-CD6FF0E58274}"/>
                </a:ext>
              </a:extLst>
            </p:cNvPr>
            <p:cNvCxnSpPr>
              <a:stCxn id="18" idx="0"/>
              <a:endCxn id="9" idx="2"/>
            </p:cNvCxnSpPr>
            <p:nvPr/>
          </p:nvCxnSpPr>
          <p:spPr>
            <a:xfrm rot="16200000" flipV="1">
              <a:off x="2804190" y="2437499"/>
              <a:ext cx="228960" cy="28665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0" name="Conector: angular 29">
              <a:extLst>
                <a:ext uri="{FF2B5EF4-FFF2-40B4-BE49-F238E27FC236}">
                  <a16:creationId xmlns:a16="http://schemas.microsoft.com/office/drawing/2014/main" id="{08A8A197-F580-BFEC-504F-7160C95206B7}"/>
                </a:ext>
              </a:extLst>
            </p:cNvPr>
            <p:cNvCxnSpPr>
              <a:stCxn id="18" idx="0"/>
              <a:endCxn id="10" idx="2"/>
            </p:cNvCxnSpPr>
            <p:nvPr/>
          </p:nvCxnSpPr>
          <p:spPr>
            <a:xfrm rot="16200000" flipV="1">
              <a:off x="3788700" y="3422009"/>
              <a:ext cx="228780" cy="89772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B832B211-565B-1BEA-96E7-6EF10A2B1D4C}"/>
                </a:ext>
              </a:extLst>
            </p:cNvPr>
            <p:cNvCxnSpPr>
              <a:stCxn id="18" idx="0"/>
              <a:endCxn id="11" idx="2"/>
            </p:cNvCxnSpPr>
            <p:nvPr/>
          </p:nvCxnSpPr>
          <p:spPr>
            <a:xfrm rot="5400000" flipH="1" flipV="1">
              <a:off x="4763040" y="3343350"/>
              <a:ext cx="230820" cy="10530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Conector: angular 31">
              <a:extLst>
                <a:ext uri="{FF2B5EF4-FFF2-40B4-BE49-F238E27FC236}">
                  <a16:creationId xmlns:a16="http://schemas.microsoft.com/office/drawing/2014/main" id="{BC652126-E5DD-789B-92E3-637BDBC7FD47}"/>
                </a:ext>
              </a:extLst>
            </p:cNvPr>
            <p:cNvCxnSpPr>
              <a:stCxn id="18" idx="0"/>
              <a:endCxn id="12" idx="2"/>
            </p:cNvCxnSpPr>
            <p:nvPr/>
          </p:nvCxnSpPr>
          <p:spPr>
            <a:xfrm rot="5400000" flipH="1" flipV="1">
              <a:off x="5745930" y="2352660"/>
              <a:ext cx="238620" cy="302658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3" name="Rectángulo 32">
              <a:extLst>
                <a:ext uri="{FF2B5EF4-FFF2-40B4-BE49-F238E27FC236}">
                  <a16:creationId xmlns:a16="http://schemas.microsoft.com/office/drawing/2014/main" id="{22D96478-D06C-7A43-4C78-1AC0D03E20F5}"/>
                </a:ext>
              </a:extLst>
            </p:cNvPr>
            <p:cNvSpPr/>
            <p:nvPr/>
          </p:nvSpPr>
          <p:spPr>
            <a:xfrm>
              <a:off x="5943600" y="507660"/>
              <a:ext cx="2232660" cy="54102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Ing. Patricio Martínez B. MSc.</a:t>
              </a:r>
              <a:endParaRPr lang="es-EC" sz="1100">
                <a:effectLst/>
                <a:ea typeface="Calibri" panose="020F0502020204030204" pitchFamily="34" charset="0"/>
                <a:cs typeface="Times New Roman" panose="02020603050405020304" pitchFamily="18" charset="0"/>
              </a:endParaRPr>
            </a:p>
            <a:p>
              <a:pPr algn="ctr">
                <a:lnSpc>
                  <a:spcPct val="105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BLOCKCONSULTORS S.A.</a:t>
              </a:r>
              <a:endParaRPr lang="es-EC" sz="1100">
                <a:effectLst/>
                <a:ea typeface="Calibri" panose="020F0502020204030204" pitchFamily="34" charset="0"/>
                <a:cs typeface="Times New Roman" panose="02020603050405020304" pitchFamily="18" charset="0"/>
              </a:endParaRPr>
            </a:p>
          </p:txBody>
        </p:sp>
        <p:cxnSp>
          <p:nvCxnSpPr>
            <p:cNvPr id="34" name="Conector: angular 33">
              <a:extLst>
                <a:ext uri="{FF2B5EF4-FFF2-40B4-BE49-F238E27FC236}">
                  <a16:creationId xmlns:a16="http://schemas.microsoft.com/office/drawing/2014/main" id="{A2FCBEA1-FACE-AB55-E9E4-68C3F5DCB4C6}"/>
                </a:ext>
              </a:extLst>
            </p:cNvPr>
            <p:cNvCxnSpPr>
              <a:stCxn id="6" idx="2"/>
              <a:endCxn id="33" idx="1"/>
            </p:cNvCxnSpPr>
            <p:nvPr/>
          </p:nvCxnSpPr>
          <p:spPr>
            <a:xfrm rot="16200000" flipH="1">
              <a:off x="5125890" y="-39540"/>
              <a:ext cx="99990" cy="1535430"/>
            </a:xfrm>
            <a:prstGeom prst="bentConnector2">
              <a:avLst/>
            </a:prstGeom>
            <a:ln>
              <a:prstDash val="lgDash"/>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1679902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invX="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¿Una nueva misión, visión y valores?</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36" name="CuadroTexto 35">
            <a:extLst>
              <a:ext uri="{FF2B5EF4-FFF2-40B4-BE49-F238E27FC236}">
                <a16:creationId xmlns:a16="http://schemas.microsoft.com/office/drawing/2014/main" id="{CF9E438B-4FDF-ED46-BA48-8BCF4908923D}"/>
              </a:ext>
            </a:extLst>
          </p:cNvPr>
          <p:cNvSpPr txBox="1"/>
          <p:nvPr/>
        </p:nvSpPr>
        <p:spPr>
          <a:xfrm>
            <a:off x="1066800" y="2099194"/>
            <a:ext cx="5511282" cy="2161169"/>
          </a:xfrm>
          <a:prstGeom prst="rect">
            <a:avLst/>
          </a:prstGeom>
          <a:noFill/>
        </p:spPr>
        <p:txBody>
          <a:bodyPr wrap="square">
            <a:spAutoFit/>
          </a:bodyPr>
          <a:lstStyle/>
          <a:p>
            <a:pPr algn="just">
              <a:lnSpc>
                <a:spcPct val="107000"/>
              </a:lnSpc>
              <a:spcBef>
                <a:spcPts val="200"/>
              </a:spcBef>
            </a:pPr>
            <a:r>
              <a:rPr lang="es-MX"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MISIÓN</a:t>
            </a:r>
            <a:endParaRPr lang="es-EC"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Contribuir al desarrollo de los pequeños productores de Urcuquí, </a:t>
            </a:r>
            <a:r>
              <a:rPr lang="es-MX" sz="1200" dirty="0">
                <a:effectLst/>
                <a:latin typeface="Arial" panose="020B0604020202020204" pitchFamily="34" charset="0"/>
                <a:ea typeface="Calibri" panose="020F0502020204030204" pitchFamily="34" charset="0"/>
                <a:cs typeface="Times New Roman" panose="02020603050405020304" pitchFamily="18" charset="0"/>
              </a:rPr>
              <a:t>apoyando el desarrollo de nuestros asociados, fomentando cambios de estructura y procesos internos para reducir costos, construyendo soluciones hombro a hombro,</a:t>
            </a:r>
            <a:r>
              <a:rPr lang="es-MX" sz="1200" dirty="0">
                <a:effectLst/>
                <a:latin typeface="Calibri" panose="020F0502020204030204" pitchFamily="34" charset="0"/>
                <a:ea typeface="Calibri" panose="020F0502020204030204" pitchFamily="34" charset="0"/>
                <a:cs typeface="Times New Roman" panose="02020603050405020304" pitchFamily="18" charset="0"/>
              </a:rPr>
              <a:t> </a:t>
            </a:r>
            <a:r>
              <a:rPr lang="es-MX" sz="1200" dirty="0">
                <a:effectLst/>
                <a:latin typeface="Arial" panose="020B0604020202020204" pitchFamily="34" charset="0"/>
                <a:ea typeface="Calibri" panose="020F0502020204030204" pitchFamily="34" charset="0"/>
                <a:cs typeface="Times New Roman" panose="02020603050405020304" pitchFamily="18" charset="0"/>
              </a:rPr>
              <a:t>brindando atención de manera rápida, eficiente, eficaz aceptado dentro del marco de la calidad y buenas prácticas y con ello cumplir con </a:t>
            </a:r>
            <a:r>
              <a:rPr lang="es-EC" sz="1200" dirty="0">
                <a:effectLst/>
                <a:latin typeface="Arial" panose="020B0604020202020204" pitchFamily="34" charset="0"/>
                <a:ea typeface="Calibri" panose="020F0502020204030204" pitchFamily="34" charset="0"/>
                <a:cs typeface="Times New Roman" panose="02020603050405020304" pitchFamily="18" charset="0"/>
              </a:rPr>
              <a:t>nuestras necesidades y aquellas de nuestros clientes e interesados, gestionando nuestro emprendimiento con eficiencia y eficacia, permitiendo a nuestro gremio alcanzar los resultados esperados.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CuadroTexto 37">
            <a:extLst>
              <a:ext uri="{FF2B5EF4-FFF2-40B4-BE49-F238E27FC236}">
                <a16:creationId xmlns:a16="http://schemas.microsoft.com/office/drawing/2014/main" id="{3E15DC40-5D6E-DC5D-2D20-C489E7BC11A4}"/>
              </a:ext>
            </a:extLst>
          </p:cNvPr>
          <p:cNvSpPr txBox="1"/>
          <p:nvPr/>
        </p:nvSpPr>
        <p:spPr>
          <a:xfrm>
            <a:off x="1066800" y="4491370"/>
            <a:ext cx="5511282" cy="1765933"/>
          </a:xfrm>
          <a:prstGeom prst="rect">
            <a:avLst/>
          </a:prstGeom>
          <a:noFill/>
        </p:spPr>
        <p:txBody>
          <a:bodyPr wrap="square">
            <a:spAutoFit/>
          </a:bodyPr>
          <a:lstStyle/>
          <a:p>
            <a:pPr algn="just">
              <a:lnSpc>
                <a:spcPct val="107000"/>
              </a:lnSpc>
              <a:spcBef>
                <a:spcPts val="200"/>
              </a:spcBef>
            </a:pPr>
            <a:r>
              <a:rPr lang="es-MX"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VISIÓN</a:t>
            </a:r>
            <a:endParaRPr lang="es-EC"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Lograr ser una asociación reconocida, con un buen posicionamiento en el ámbito nacional, particularmente en el cantón Urcuquí de la provincia de Imbabura que cuente con principios, procedimientos que en armonía con nuestro entorno ambiental cumpla con un excelente servicio, </a:t>
            </a:r>
            <a:r>
              <a:rPr lang="es-MX" sz="1200" dirty="0">
                <a:effectLst/>
                <a:latin typeface="Arial" panose="020B0604020202020204" pitchFamily="34" charset="0"/>
                <a:ea typeface="Calibri" panose="020F0502020204030204" pitchFamily="34" charset="0"/>
                <a:cs typeface="Times New Roman" panose="02020603050405020304" pitchFamily="18" charset="0"/>
              </a:rPr>
              <a:t>contando con profesionales comprometidos en el desarrollo integral de la tecnología para fortalecer la apertura del mercado nacional e internacional.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CuadroTexto 39">
            <a:extLst>
              <a:ext uri="{FF2B5EF4-FFF2-40B4-BE49-F238E27FC236}">
                <a16:creationId xmlns:a16="http://schemas.microsoft.com/office/drawing/2014/main" id="{9991D3A2-9F3B-1925-1571-DEC2545F51B4}"/>
              </a:ext>
            </a:extLst>
          </p:cNvPr>
          <p:cNvSpPr txBox="1"/>
          <p:nvPr/>
        </p:nvSpPr>
        <p:spPr>
          <a:xfrm>
            <a:off x="6578082" y="2844179"/>
            <a:ext cx="4683967" cy="2951642"/>
          </a:xfrm>
          <a:prstGeom prst="rect">
            <a:avLst/>
          </a:prstGeom>
          <a:noFill/>
        </p:spPr>
        <p:txBody>
          <a:bodyPr wrap="square">
            <a:spAutoFit/>
          </a:bodyPr>
          <a:lstStyle/>
          <a:p>
            <a:pPr algn="just">
              <a:lnSpc>
                <a:spcPct val="107000"/>
              </a:lnSpc>
              <a:spcBef>
                <a:spcPts val="200"/>
              </a:spcBef>
            </a:pPr>
            <a:r>
              <a:rPr lang="es-MX"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VALORES</a:t>
            </a:r>
            <a:endParaRPr lang="es-EC"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MX" sz="1200" dirty="0">
                <a:effectLst/>
                <a:latin typeface="Arial" panose="020B0604020202020204" pitchFamily="34"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Responsabilidad</a:t>
            </a:r>
            <a:r>
              <a:rPr lang="es-EC" sz="1200" dirty="0">
                <a:effectLst/>
                <a:latin typeface="Arial" panose="020B0604020202020204" pitchFamily="34" charset="0"/>
                <a:ea typeface="Calibri" panose="020F0502020204030204" pitchFamily="34" charset="0"/>
                <a:cs typeface="Times New Roman" panose="02020603050405020304" pitchFamily="18" charset="0"/>
              </a:rPr>
              <a:t>: Tomamos con seriedad el cumplimiento de los compromisos asumidos.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Organización</a:t>
            </a:r>
            <a:r>
              <a:rPr lang="es-EC" sz="1200" dirty="0">
                <a:effectLst/>
                <a:latin typeface="Arial" panose="020B0604020202020204" pitchFamily="34" charset="0"/>
                <a:ea typeface="Calibri" panose="020F0502020204030204" pitchFamily="34" charset="0"/>
                <a:cs typeface="Times New Roman" panose="02020603050405020304" pitchFamily="18" charset="0"/>
              </a:rPr>
              <a:t>: Optimizamos y facilitamos al productor el seguimiento y control de sus operaciones. (Trazabilidad)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Confianza</a:t>
            </a:r>
            <a:r>
              <a:rPr lang="es-EC" sz="1200" dirty="0">
                <a:effectLst/>
                <a:latin typeface="Arial" panose="020B0604020202020204" pitchFamily="34" charset="0"/>
                <a:ea typeface="Calibri" panose="020F0502020204030204" pitchFamily="34" charset="0"/>
                <a:cs typeface="Times New Roman" panose="02020603050405020304" pitchFamily="18" charset="0"/>
              </a:rPr>
              <a:t>: A través de nuestras acciones previsibles buscamos consolidar en el tiempo la relación con nuestros asociados, interesados y clientes.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Arial" panose="020B0604020202020204" pitchFamily="34" charset="0"/>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Dinamismo</a:t>
            </a:r>
            <a:r>
              <a:rPr lang="es-EC" sz="1200" dirty="0">
                <a:effectLst/>
                <a:latin typeface="Arial" panose="020B0604020202020204" pitchFamily="34" charset="0"/>
                <a:ea typeface="Calibri" panose="020F0502020204030204" pitchFamily="34" charset="0"/>
                <a:cs typeface="Times New Roman" panose="02020603050405020304" pitchFamily="18" charset="0"/>
              </a:rPr>
              <a:t>: Nos adaptamos y brindamos respuestas ágiles, facilitando al productor su escenario de decisión y/o la resolución concreta de su problema.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pPr>
            <a:r>
              <a:rPr lang="es-EC" sz="1200" b="1" dirty="0">
                <a:effectLst/>
                <a:latin typeface="Arial" panose="020B0604020202020204" pitchFamily="34" charset="0"/>
                <a:ea typeface="Calibri" panose="020F0502020204030204" pitchFamily="34" charset="0"/>
                <a:cs typeface="Times New Roman" panose="02020603050405020304" pitchFamily="18" charset="0"/>
              </a:rPr>
              <a:t>Apoyo</a:t>
            </a:r>
            <a:r>
              <a:rPr lang="es-EC" sz="1200" dirty="0">
                <a:effectLst/>
                <a:latin typeface="Arial" panose="020B0604020202020204" pitchFamily="34" charset="0"/>
                <a:ea typeface="Calibri" panose="020F0502020204030204" pitchFamily="34" charset="0"/>
                <a:cs typeface="Times New Roman" panose="02020603050405020304" pitchFamily="18" charset="0"/>
              </a:rPr>
              <a:t>: Acompañamos en forma permanente al productor en el proceso de desarrollo y crecimiento de su actividad.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79261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Objetivos</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4" name="CuadroTexto 3">
            <a:extLst>
              <a:ext uri="{FF2B5EF4-FFF2-40B4-BE49-F238E27FC236}">
                <a16:creationId xmlns:a16="http://schemas.microsoft.com/office/drawing/2014/main" id="{839821F7-6F72-9FFA-7795-C69F98238526}"/>
              </a:ext>
            </a:extLst>
          </p:cNvPr>
          <p:cNvSpPr txBox="1"/>
          <p:nvPr/>
        </p:nvSpPr>
        <p:spPr>
          <a:xfrm>
            <a:off x="1066800" y="2029056"/>
            <a:ext cx="10195249" cy="1568314"/>
          </a:xfrm>
          <a:prstGeom prst="rect">
            <a:avLst/>
          </a:prstGeom>
          <a:noFill/>
        </p:spPr>
        <p:txBody>
          <a:bodyPr wrap="square">
            <a:spAutoFit/>
          </a:bodyPr>
          <a:lstStyle/>
          <a:p>
            <a:pPr algn="just">
              <a:lnSpc>
                <a:spcPct val="107000"/>
              </a:lnSpc>
              <a:spcBef>
                <a:spcPts val="200"/>
              </a:spcBef>
            </a:pPr>
            <a:r>
              <a:rPr lang="es-MX"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PRINCIPAL</a:t>
            </a:r>
            <a:endParaRPr lang="es-EC" sz="12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Maximizar la rentabilidad de la asociación, a través de la venta de productos agropecuarios de alta calidad y a precio justo, para asegurar un suministro constante y confiable de estos satisfaciendo la demanda de nuestros clientes, garantizando la sostenibilidad y la responsabilidad ambiental a través de prácticas agrícolas éticas, que contribuyan al desarrollo económico y social de nuestra comunidad. Fomentar la innovación desde el punto de vista de las nuevas tecnologías y la promoción de prácticas comerciales responsables, diversificar la producción y ampliar el alcance del negocio para llegar a nuevos mercados y clientes potenciales.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D00FCF33-A19A-0395-7122-311A9B4A4F7A}"/>
              </a:ext>
            </a:extLst>
          </p:cNvPr>
          <p:cNvGraphicFramePr>
            <a:graphicFrameLocks noGrp="1"/>
          </p:cNvGraphicFramePr>
          <p:nvPr>
            <p:extLst>
              <p:ext uri="{D42A27DB-BD31-4B8C-83A1-F6EECF244321}">
                <p14:modId xmlns:p14="http://schemas.microsoft.com/office/powerpoint/2010/main" val="1210356323"/>
              </p:ext>
            </p:extLst>
          </p:nvPr>
        </p:nvGraphicFramePr>
        <p:xfrm>
          <a:off x="1066798" y="3687953"/>
          <a:ext cx="10195250" cy="2648204"/>
        </p:xfrm>
        <a:graphic>
          <a:graphicData uri="http://schemas.openxmlformats.org/drawingml/2006/table">
            <a:tbl>
              <a:tblPr firstRow="1" firstCol="1" bandRow="1"/>
              <a:tblGrid>
                <a:gridCol w="1698721">
                  <a:extLst>
                    <a:ext uri="{9D8B030D-6E8A-4147-A177-3AD203B41FA5}">
                      <a16:colId xmlns:a16="http://schemas.microsoft.com/office/drawing/2014/main" val="1528543255"/>
                    </a:ext>
                  </a:extLst>
                </a:gridCol>
                <a:gridCol w="1698721">
                  <a:extLst>
                    <a:ext uri="{9D8B030D-6E8A-4147-A177-3AD203B41FA5}">
                      <a16:colId xmlns:a16="http://schemas.microsoft.com/office/drawing/2014/main" val="1997309475"/>
                    </a:ext>
                  </a:extLst>
                </a:gridCol>
                <a:gridCol w="1699452">
                  <a:extLst>
                    <a:ext uri="{9D8B030D-6E8A-4147-A177-3AD203B41FA5}">
                      <a16:colId xmlns:a16="http://schemas.microsoft.com/office/drawing/2014/main" val="1012645594"/>
                    </a:ext>
                  </a:extLst>
                </a:gridCol>
                <a:gridCol w="1699452">
                  <a:extLst>
                    <a:ext uri="{9D8B030D-6E8A-4147-A177-3AD203B41FA5}">
                      <a16:colId xmlns:a16="http://schemas.microsoft.com/office/drawing/2014/main" val="1363924089"/>
                    </a:ext>
                  </a:extLst>
                </a:gridCol>
                <a:gridCol w="1699452">
                  <a:extLst>
                    <a:ext uri="{9D8B030D-6E8A-4147-A177-3AD203B41FA5}">
                      <a16:colId xmlns:a16="http://schemas.microsoft.com/office/drawing/2014/main" val="1551178147"/>
                    </a:ext>
                  </a:extLst>
                </a:gridCol>
                <a:gridCol w="1699452">
                  <a:extLst>
                    <a:ext uri="{9D8B030D-6E8A-4147-A177-3AD203B41FA5}">
                      <a16:colId xmlns:a16="http://schemas.microsoft.com/office/drawing/2014/main" val="1345041930"/>
                    </a:ext>
                  </a:extLst>
                </a:gridCol>
              </a:tblGrid>
              <a:tr h="0">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OBJETIVO ESPECIFICO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PROYECCIÓN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FINALIDAD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INDICADORES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MACRO ACTIVIDAD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a:lnSpc>
                          <a:spcPct val="107000"/>
                        </a:lnSpc>
                        <a:spcAft>
                          <a:spcPts val="800"/>
                        </a:spcAft>
                      </a:pPr>
                      <a:r>
                        <a:rPr lang="es-MX"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PRESUPUESTO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93713159"/>
                  </a:ext>
                </a:extLst>
              </a:tr>
              <a:tr h="0">
                <a:tc>
                  <a:txBody>
                    <a:bodyPr/>
                    <a:lstStyle/>
                    <a:p>
                      <a:pPr algn="just">
                        <a:lnSpc>
                          <a:spcPct val="107000"/>
                        </a:lnSpc>
                        <a:spcAft>
                          <a:spcPts val="800"/>
                        </a:spcAft>
                      </a:pPr>
                      <a:r>
                        <a:rPr lang="es-MX" sz="1100"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Delinear normas y re­glamentos internos de la asociación para un trabajo conjunto, pormenorizado y res­ponsable.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Normar el comporta­miento de los agre­miados siguiendo los mismos lineamientos y reglamentos.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Contribuir a llevar a la asociación en los mismos ejes de res­ponsabilidad, funcio­namiento y de funcio­nes directivas.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Medir el nivel de sa­tisfacción de los miembros de la aso­ciación con la aplica­ción de las normas y reglamentos.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Presentación de re­sultados de un pe­ríodo definido a partir de su socialización.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533004"/>
                  </a:ext>
                </a:extLst>
              </a:tr>
              <a:tr h="0">
                <a:tc>
                  <a:txBody>
                    <a:bodyPr/>
                    <a:lstStyle/>
                    <a:p>
                      <a:pPr algn="just">
                        <a:lnSpc>
                          <a:spcPct val="107000"/>
                        </a:lnSpc>
                        <a:spcAft>
                          <a:spcPts val="800"/>
                        </a:spcAft>
                      </a:pPr>
                      <a:r>
                        <a:rPr lang="es-MX" sz="1100"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Potenciar la asocia­ción TUPAC como eje de desarrollo de todas las comunida­des y referente de crecimiento conjunto de nuestras parro­quias para mejorar la calidad de los pro­ductos.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Asegurar que los pro­ductos se cultiven, cosechen y procesen siguiendo estándares de calidad.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Estandarizar nues­tros procesos darán eminente eficiencia y efectividad al satisfa­cer la necesidad de los clientes naciona­les y/o internaciona­les.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Índice de satisfacción de los clientes me­diante encuestas, co­mentarios u opinio­nes a través de redes sociales.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a:effectLst/>
                          <a:latin typeface="Arial" panose="020B0604020202020204" pitchFamily="34" charset="0"/>
                          <a:ea typeface="Calibri" panose="020F0502020204030204" pitchFamily="34" charset="0"/>
                          <a:cs typeface="Times New Roman" panose="02020603050405020304" pitchFamily="18" charset="0"/>
                        </a:rPr>
                        <a:t>Presentación de dia­positivas de la satis­facción de los clientes a través de nuestras nuevas propuestas.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s-MX" sz="1100"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244563"/>
                  </a:ext>
                </a:extLst>
              </a:tr>
            </a:tbl>
          </a:graphicData>
        </a:graphic>
      </p:graphicFrame>
    </p:spTree>
    <p:extLst>
      <p:ext uri="{BB962C8B-B14F-4D97-AF65-F5344CB8AC3E}">
        <p14:creationId xmlns:p14="http://schemas.microsoft.com/office/powerpoint/2010/main" val="90593600"/>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Alcance</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2050" name="Picture 2" descr="Metas, Inteligente, Destino">
            <a:extLst>
              <a:ext uri="{FF2B5EF4-FFF2-40B4-BE49-F238E27FC236}">
                <a16:creationId xmlns:a16="http://schemas.microsoft.com/office/drawing/2014/main" id="{B29B4F85-B063-2D96-98DF-70713D696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93265"/>
            <a:ext cx="3822441" cy="42039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sa Inteligente, Computadora, Internet">
            <a:extLst>
              <a:ext uri="{FF2B5EF4-FFF2-40B4-BE49-F238E27FC236}">
                <a16:creationId xmlns:a16="http://schemas.microsoft.com/office/drawing/2014/main" id="{6B7D1C45-2D10-3C81-6BF9-D1B172DCA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049" y="2280698"/>
            <a:ext cx="60960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78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La gestión de la información</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3" name="Imagen 2">
            <a:extLst>
              <a:ext uri="{FF2B5EF4-FFF2-40B4-BE49-F238E27FC236}">
                <a16:creationId xmlns:a16="http://schemas.microsoft.com/office/drawing/2014/main" id="{405EE77C-97A3-63A2-6BEF-4078144D0E61}"/>
              </a:ext>
            </a:extLst>
          </p:cNvPr>
          <p:cNvPicPr>
            <a:picLocks noChangeAspect="1"/>
          </p:cNvPicPr>
          <p:nvPr/>
        </p:nvPicPr>
        <p:blipFill rotWithShape="1">
          <a:blip r:embed="rId2"/>
          <a:srcRect l="21731" t="22073" r="24648" b="11204"/>
          <a:stretch/>
        </p:blipFill>
        <p:spPr bwMode="auto">
          <a:xfrm>
            <a:off x="2500604" y="2174736"/>
            <a:ext cx="6587412" cy="4030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4536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fontScale="90000"/>
          </a:bodyPr>
          <a:lstStyle/>
          <a:p>
            <a:r>
              <a:rPr lang="es-EC" dirty="0"/>
              <a:t>¿Cuándo empezamos a construir vuestro sueño?</a:t>
            </a:r>
          </a:p>
        </p:txBody>
      </p:sp>
      <p:sp>
        <p:nvSpPr>
          <p:cNvPr id="3" name="Marcador de contenido 2">
            <a:extLst>
              <a:ext uri="{FF2B5EF4-FFF2-40B4-BE49-F238E27FC236}">
                <a16:creationId xmlns:a16="http://schemas.microsoft.com/office/drawing/2014/main" id="{92739A34-EF41-36E4-5AA4-342EC4BA7FEB}"/>
              </a:ext>
            </a:extLst>
          </p:cNvPr>
          <p:cNvSpPr>
            <a:spLocks noGrp="1"/>
          </p:cNvSpPr>
          <p:nvPr>
            <p:ph idx="1"/>
          </p:nvPr>
        </p:nvSpPr>
        <p:spPr>
          <a:xfrm>
            <a:off x="1069848" y="2139697"/>
            <a:ext cx="2802356" cy="547520"/>
          </a:xfrm>
        </p:spPr>
        <p:txBody>
          <a:bodyPr/>
          <a:lstStyle/>
          <a:p>
            <a:r>
              <a:rPr lang="es-EC" dirty="0"/>
              <a:t>Agosto del año 2022 </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5" name="Imagen 14">
            <a:extLst>
              <a:ext uri="{FF2B5EF4-FFF2-40B4-BE49-F238E27FC236}">
                <a16:creationId xmlns:a16="http://schemas.microsoft.com/office/drawing/2014/main" id="{AA05DB55-E0FD-571E-1438-573273B69F79}"/>
              </a:ext>
            </a:extLst>
          </p:cNvPr>
          <p:cNvPicPr>
            <a:picLocks noChangeAspect="1"/>
          </p:cNvPicPr>
          <p:nvPr/>
        </p:nvPicPr>
        <p:blipFill rotWithShape="1">
          <a:blip r:embed="rId2"/>
          <a:srcRect l="23648" t="23401" r="28826" b="7891"/>
          <a:stretch/>
        </p:blipFill>
        <p:spPr>
          <a:xfrm rot="19725075">
            <a:off x="2430167" y="2849307"/>
            <a:ext cx="3541176" cy="2879700"/>
          </a:xfrm>
          <a:prstGeom prst="rect">
            <a:avLst/>
          </a:prstGeom>
        </p:spPr>
      </p:pic>
      <p:pic>
        <p:nvPicPr>
          <p:cNvPr id="17" name="Imagen 16">
            <a:extLst>
              <a:ext uri="{FF2B5EF4-FFF2-40B4-BE49-F238E27FC236}">
                <a16:creationId xmlns:a16="http://schemas.microsoft.com/office/drawing/2014/main" id="{CE35917A-7769-62B0-4AE6-BC7088BBD69D}"/>
              </a:ext>
            </a:extLst>
          </p:cNvPr>
          <p:cNvPicPr>
            <a:picLocks noChangeAspect="1"/>
          </p:cNvPicPr>
          <p:nvPr/>
        </p:nvPicPr>
        <p:blipFill rotWithShape="1">
          <a:blip r:embed="rId3"/>
          <a:srcRect l="24184" t="25034" r="24311" b="8844"/>
          <a:stretch/>
        </p:blipFill>
        <p:spPr>
          <a:xfrm rot="1612216">
            <a:off x="6684080" y="2798937"/>
            <a:ext cx="4127234" cy="2980438"/>
          </a:xfrm>
          <a:prstGeom prst="rect">
            <a:avLst/>
          </a:prstGeom>
        </p:spPr>
      </p:pic>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Tree>
    <p:extLst>
      <p:ext uri="{BB962C8B-B14F-4D97-AF65-F5344CB8AC3E}">
        <p14:creationId xmlns:p14="http://schemas.microsoft.com/office/powerpoint/2010/main" val="2775697030"/>
      </p:ext>
    </p:extLst>
  </p:cSld>
  <p:clrMapOvr>
    <a:masterClrMapping/>
  </p:clrMapOvr>
  <p:transition spd="med">
    <p:pull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Modelo de Negocios</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9" name="Imagen 8">
            <a:extLst>
              <a:ext uri="{FF2B5EF4-FFF2-40B4-BE49-F238E27FC236}">
                <a16:creationId xmlns:a16="http://schemas.microsoft.com/office/drawing/2014/main" id="{E8CF06DF-2C2A-5628-9B36-9E5FDFEDB021}"/>
              </a:ext>
            </a:extLst>
          </p:cNvPr>
          <p:cNvPicPr>
            <a:picLocks noChangeAspect="1"/>
          </p:cNvPicPr>
          <p:nvPr/>
        </p:nvPicPr>
        <p:blipFill rotWithShape="1">
          <a:blip r:embed="rId2"/>
          <a:srcRect l="16378" t="25170" r="21939" b="20136"/>
          <a:stretch/>
        </p:blipFill>
        <p:spPr>
          <a:xfrm>
            <a:off x="1066799" y="2108722"/>
            <a:ext cx="10195249" cy="4381220"/>
          </a:xfrm>
          <a:prstGeom prst="rect">
            <a:avLst/>
          </a:prstGeom>
        </p:spPr>
      </p:pic>
    </p:spTree>
    <p:extLst>
      <p:ext uri="{BB962C8B-B14F-4D97-AF65-F5344CB8AC3E}">
        <p14:creationId xmlns:p14="http://schemas.microsoft.com/office/powerpoint/2010/main" val="11137345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Trazabilidad</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3" name="Marcador de contenido 3">
            <a:extLst>
              <a:ext uri="{FF2B5EF4-FFF2-40B4-BE49-F238E27FC236}">
                <a16:creationId xmlns:a16="http://schemas.microsoft.com/office/drawing/2014/main" id="{785C01E8-757B-56BB-E140-65BDEA3FE05E}"/>
              </a:ext>
            </a:extLst>
          </p:cNvPr>
          <p:cNvPicPr>
            <a:picLocks noGrp="1" noChangeAspect="1"/>
          </p:cNvPicPr>
          <p:nvPr>
            <p:ph idx="1"/>
          </p:nvPr>
        </p:nvPicPr>
        <p:blipFill rotWithShape="1">
          <a:blip r:embed="rId2"/>
          <a:srcRect l="9597" t="16910" r="13711" b="10727"/>
          <a:stretch/>
        </p:blipFill>
        <p:spPr bwMode="auto">
          <a:xfrm>
            <a:off x="1115568" y="2105025"/>
            <a:ext cx="9790557"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3652678"/>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Trazabilidad hacia adelante</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8" name="CuadroTexto 7">
            <a:extLst>
              <a:ext uri="{FF2B5EF4-FFF2-40B4-BE49-F238E27FC236}">
                <a16:creationId xmlns:a16="http://schemas.microsoft.com/office/drawing/2014/main" id="{BD6C2A2C-3977-5CA8-34E7-A1B1752CADAB}"/>
              </a:ext>
            </a:extLst>
          </p:cNvPr>
          <p:cNvSpPr txBox="1"/>
          <p:nvPr/>
        </p:nvSpPr>
        <p:spPr>
          <a:xfrm>
            <a:off x="1067088" y="2440379"/>
            <a:ext cx="4443154" cy="3127598"/>
          </a:xfrm>
          <a:prstGeom prst="rect">
            <a:avLst/>
          </a:prstGeom>
        </p:spPr>
        <p:txBody>
          <a:bodyPr vert="horz" lIns="91440" tIns="45720" rIns="91440" bIns="45720" rtlCol="0">
            <a:normAutofit/>
          </a:bodyPr>
          <a:lstStyle/>
          <a:p>
            <a:pPr indent="-228600" algn="just">
              <a:lnSpc>
                <a:spcPct val="110000"/>
              </a:lnSpc>
              <a:spcAft>
                <a:spcPts val="800"/>
              </a:spcAft>
              <a:buFont typeface="Arial" panose="020B0604020202020204" pitchFamily="34" charset="0"/>
              <a:buChar char="•"/>
            </a:pPr>
            <a:r>
              <a:rPr lang="es-EC" sz="1700" dirty="0">
                <a:effectLst/>
              </a:rPr>
              <a:t>La trazabilidad hacia adelante implica a todos los productos que salen de la empresa y que tienen un destino establecido y los clientes a los cuales va destinado el producto. </a:t>
            </a:r>
          </a:p>
          <a:p>
            <a:pPr indent="-228600" algn="just">
              <a:lnSpc>
                <a:spcPct val="110000"/>
              </a:lnSpc>
              <a:spcAft>
                <a:spcPts val="800"/>
              </a:spcAft>
              <a:buFont typeface="Arial" panose="020B0604020202020204" pitchFamily="34" charset="0"/>
              <a:buChar char="•"/>
            </a:pPr>
            <a:r>
              <a:rPr lang="es-EC" sz="1700" dirty="0">
                <a:effectLst/>
              </a:rPr>
              <a:t>Esta deberá garantizar la información que la acompaña para su registro posterior por parte del cliente: nombre del producto, cantidad enviada y la fecha de distribución o expedición de estos. </a:t>
            </a:r>
          </a:p>
        </p:txBody>
      </p:sp>
      <p:pic>
        <p:nvPicPr>
          <p:cNvPr id="9" name="Marcador de contenido 3">
            <a:extLst>
              <a:ext uri="{FF2B5EF4-FFF2-40B4-BE49-F238E27FC236}">
                <a16:creationId xmlns:a16="http://schemas.microsoft.com/office/drawing/2014/main" id="{3F4CADDC-E79E-301D-F68C-BA455765D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6651503" y="2104785"/>
            <a:ext cx="4610546" cy="4170881"/>
          </a:xfrm>
          <a:prstGeom prst="rect">
            <a:avLst/>
          </a:prstGeom>
          <a:noFill/>
        </p:spPr>
      </p:pic>
    </p:spTree>
    <p:extLst>
      <p:ext uri="{BB962C8B-B14F-4D97-AF65-F5344CB8AC3E}">
        <p14:creationId xmlns:p14="http://schemas.microsoft.com/office/powerpoint/2010/main" val="1819553307"/>
      </p:ext>
    </p:extLst>
  </p:cSld>
  <p:clrMapOvr>
    <a:masterClrMapping/>
  </p:clrMapOvr>
  <p:transition spd="slow">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Cimentando la trazabilidad hacia adelante</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6" name="Marcador de contenido 2">
            <a:extLst>
              <a:ext uri="{FF2B5EF4-FFF2-40B4-BE49-F238E27FC236}">
                <a16:creationId xmlns:a16="http://schemas.microsoft.com/office/drawing/2014/main" id="{5C293233-F5F7-35C9-DF7F-27F23814B695}"/>
              </a:ext>
            </a:extLst>
          </p:cNvPr>
          <p:cNvSpPr>
            <a:spLocks noGrp="1"/>
          </p:cNvSpPr>
          <p:nvPr>
            <p:ph idx="1"/>
          </p:nvPr>
        </p:nvSpPr>
        <p:spPr>
          <a:xfrm>
            <a:off x="1115568" y="2478024"/>
            <a:ext cx="2514040" cy="479778"/>
          </a:xfrm>
        </p:spPr>
        <p:txBody>
          <a:bodyPr/>
          <a:lstStyle/>
          <a:p>
            <a:r>
              <a:rPr lang="es-EC" dirty="0"/>
              <a:t>En construcción…</a:t>
            </a:r>
          </a:p>
        </p:txBody>
      </p:sp>
      <p:pic>
        <p:nvPicPr>
          <p:cNvPr id="10" name="Imagen 9" descr="Un dibujo de un par de personas&#10;&#10;Descripción generada automáticamente con confianza media">
            <a:extLst>
              <a:ext uri="{FF2B5EF4-FFF2-40B4-BE49-F238E27FC236}">
                <a16:creationId xmlns:a16="http://schemas.microsoft.com/office/drawing/2014/main" id="{222DB2E5-29E6-666C-E5F0-CCCCEE443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839212"/>
            <a:ext cx="4876800" cy="2971800"/>
          </a:xfrm>
          <a:prstGeom prst="rect">
            <a:avLst/>
          </a:prstGeom>
        </p:spPr>
      </p:pic>
    </p:spTree>
    <p:extLst>
      <p:ext uri="{BB962C8B-B14F-4D97-AF65-F5344CB8AC3E}">
        <p14:creationId xmlns:p14="http://schemas.microsoft.com/office/powerpoint/2010/main" val="3244586168"/>
      </p:ext>
    </p:extLst>
  </p:cSld>
  <p:clrMapOvr>
    <a:masterClrMapping/>
  </p:clrMapOvr>
  <p:transition spd="med">
    <p:pull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45F8C048-9F47-154F-1FEE-8C0F7792838F}"/>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sp>
        <p:nvSpPr>
          <p:cNvPr id="11" name="CuadroTexto 10">
            <a:extLst>
              <a:ext uri="{FF2B5EF4-FFF2-40B4-BE49-F238E27FC236}">
                <a16:creationId xmlns:a16="http://schemas.microsoft.com/office/drawing/2014/main" id="{9A6CB91B-CC13-846E-CB69-2E43918A3CA0}"/>
              </a:ext>
            </a:extLst>
          </p:cNvPr>
          <p:cNvSpPr txBox="1"/>
          <p:nvPr/>
        </p:nvSpPr>
        <p:spPr>
          <a:xfrm>
            <a:off x="1712157" y="826184"/>
            <a:ext cx="3917461" cy="707886"/>
          </a:xfrm>
          <a:prstGeom prst="rect">
            <a:avLst/>
          </a:prstGeom>
          <a:noFill/>
        </p:spPr>
        <p:txBody>
          <a:bodyPr wrap="square" rtlCol="0">
            <a:spAutoFit/>
          </a:bodyPr>
          <a:lstStyle/>
          <a:p>
            <a:pPr algn="ctr"/>
            <a:r>
              <a:rPr lang="es-EC" sz="4000" dirty="0">
                <a:solidFill>
                  <a:schemeClr val="accent1"/>
                </a:solidFill>
              </a:rPr>
              <a:t>Gracias!</a:t>
            </a:r>
          </a:p>
        </p:txBody>
      </p:sp>
      <p:sp>
        <p:nvSpPr>
          <p:cNvPr id="12" name="CuadroTexto 11">
            <a:extLst>
              <a:ext uri="{FF2B5EF4-FFF2-40B4-BE49-F238E27FC236}">
                <a16:creationId xmlns:a16="http://schemas.microsoft.com/office/drawing/2014/main" id="{C9ADFDE1-12C7-20FC-EFA2-B5F0BE46ED19}"/>
              </a:ext>
            </a:extLst>
          </p:cNvPr>
          <p:cNvSpPr txBox="1"/>
          <p:nvPr/>
        </p:nvSpPr>
        <p:spPr>
          <a:xfrm>
            <a:off x="1066800" y="3372121"/>
            <a:ext cx="6471138" cy="923330"/>
          </a:xfrm>
          <a:prstGeom prst="rect">
            <a:avLst/>
          </a:prstGeom>
          <a:noFill/>
        </p:spPr>
        <p:txBody>
          <a:bodyPr wrap="square" rtlCol="0">
            <a:spAutoFit/>
          </a:bodyPr>
          <a:lstStyle/>
          <a:p>
            <a:pPr algn="ctr"/>
            <a:r>
              <a:rPr lang="es-EC" dirty="0">
                <a:solidFill>
                  <a:schemeClr val="accent1"/>
                </a:solidFill>
                <a:hlinkClick r:id="rId2"/>
              </a:rPr>
              <a:t>www.blockconsultors.com.ec</a:t>
            </a:r>
            <a:endParaRPr lang="es-EC" dirty="0">
              <a:solidFill>
                <a:schemeClr val="accent1"/>
              </a:solidFill>
            </a:endParaRPr>
          </a:p>
          <a:p>
            <a:pPr algn="ctr"/>
            <a:r>
              <a:rPr lang="es-EC" dirty="0">
                <a:solidFill>
                  <a:schemeClr val="accent1"/>
                </a:solidFill>
                <a:hlinkClick r:id="rId3"/>
              </a:rPr>
              <a:t>patricio.martinez@blockconsultors.com</a:t>
            </a:r>
            <a:endParaRPr lang="es-EC" dirty="0">
              <a:solidFill>
                <a:schemeClr val="accent1"/>
              </a:solidFill>
            </a:endParaRPr>
          </a:p>
          <a:p>
            <a:pPr algn="ctr"/>
            <a:r>
              <a:rPr lang="es-EC" b="1" dirty="0">
                <a:solidFill>
                  <a:schemeClr val="accent1"/>
                </a:solidFill>
              </a:rPr>
              <a:t>MOVIL: 0961 423417</a:t>
            </a:r>
          </a:p>
        </p:txBody>
      </p:sp>
      <p:pic>
        <p:nvPicPr>
          <p:cNvPr id="13" name="Imagen 12">
            <a:extLst>
              <a:ext uri="{FF2B5EF4-FFF2-40B4-BE49-F238E27FC236}">
                <a16:creationId xmlns:a16="http://schemas.microsoft.com/office/drawing/2014/main" id="{93F7BA10-347A-4C8D-337D-56C91C4BC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103" y="2708582"/>
            <a:ext cx="3117187" cy="2258908"/>
          </a:xfrm>
          <a:prstGeom prst="rect">
            <a:avLst/>
          </a:prstGeom>
        </p:spPr>
      </p:pic>
    </p:spTree>
    <p:extLst>
      <p:ext uri="{BB962C8B-B14F-4D97-AF65-F5344CB8AC3E}">
        <p14:creationId xmlns:p14="http://schemas.microsoft.com/office/powerpoint/2010/main" val="170395264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par>
                          <p:cTn id="11" fill="hold">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¿Qué tenía inicialmente la asociación?</a:t>
            </a:r>
          </a:p>
        </p:txBody>
      </p:sp>
      <p:sp>
        <p:nvSpPr>
          <p:cNvPr id="3" name="Marcador de contenido 2">
            <a:extLst>
              <a:ext uri="{FF2B5EF4-FFF2-40B4-BE49-F238E27FC236}">
                <a16:creationId xmlns:a16="http://schemas.microsoft.com/office/drawing/2014/main" id="{92739A34-EF41-36E4-5AA4-342EC4BA7FEB}"/>
              </a:ext>
            </a:extLst>
          </p:cNvPr>
          <p:cNvSpPr>
            <a:spLocks noGrp="1"/>
          </p:cNvSpPr>
          <p:nvPr>
            <p:ph idx="1"/>
          </p:nvPr>
        </p:nvSpPr>
        <p:spPr>
          <a:xfrm>
            <a:off x="1069848" y="2139696"/>
            <a:ext cx="2130552" cy="704483"/>
          </a:xfrm>
        </p:spPr>
        <p:txBody>
          <a:bodyPr/>
          <a:lstStyle/>
          <a:p>
            <a:r>
              <a:rPr lang="es-EC" dirty="0"/>
              <a:t>Plan Comercial</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6" name="Imagen 5">
            <a:extLst>
              <a:ext uri="{FF2B5EF4-FFF2-40B4-BE49-F238E27FC236}">
                <a16:creationId xmlns:a16="http://schemas.microsoft.com/office/drawing/2014/main" id="{9B0A0F93-40AA-982B-36CE-C32181C0BDCD}"/>
              </a:ext>
            </a:extLst>
          </p:cNvPr>
          <p:cNvPicPr>
            <a:picLocks noChangeAspect="1"/>
          </p:cNvPicPr>
          <p:nvPr/>
        </p:nvPicPr>
        <p:blipFill rotWithShape="1">
          <a:blip r:embed="rId2"/>
          <a:srcRect t="5170" b="5367"/>
          <a:stretch/>
        </p:blipFill>
        <p:spPr>
          <a:xfrm>
            <a:off x="1066801" y="2844179"/>
            <a:ext cx="5548604" cy="3150643"/>
          </a:xfrm>
          <a:prstGeom prst="rect">
            <a:avLst/>
          </a:prstGeom>
        </p:spPr>
      </p:pic>
      <p:pic>
        <p:nvPicPr>
          <p:cNvPr id="8" name="Imagen 7">
            <a:extLst>
              <a:ext uri="{FF2B5EF4-FFF2-40B4-BE49-F238E27FC236}">
                <a16:creationId xmlns:a16="http://schemas.microsoft.com/office/drawing/2014/main" id="{9B28C4D3-0249-9F71-69F7-A63876D95408}"/>
              </a:ext>
            </a:extLst>
          </p:cNvPr>
          <p:cNvPicPr>
            <a:picLocks noChangeAspect="1"/>
          </p:cNvPicPr>
          <p:nvPr/>
        </p:nvPicPr>
        <p:blipFill rotWithShape="1">
          <a:blip r:embed="rId3"/>
          <a:srcRect l="20357" t="31200" r="34949" b="29252"/>
          <a:stretch/>
        </p:blipFill>
        <p:spPr>
          <a:xfrm rot="1385959">
            <a:off x="7370925" y="3492521"/>
            <a:ext cx="3679371" cy="1831368"/>
          </a:xfrm>
          <a:prstGeom prst="rect">
            <a:avLst/>
          </a:prstGeom>
        </p:spPr>
      </p:pic>
    </p:spTree>
    <p:extLst>
      <p:ext uri="{BB962C8B-B14F-4D97-AF65-F5344CB8AC3E}">
        <p14:creationId xmlns:p14="http://schemas.microsoft.com/office/powerpoint/2010/main" val="3793057813"/>
      </p:ext>
    </p:extLst>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¿Además?</a:t>
            </a:r>
          </a:p>
        </p:txBody>
      </p:sp>
      <p:sp>
        <p:nvSpPr>
          <p:cNvPr id="3" name="Marcador de contenido 2">
            <a:extLst>
              <a:ext uri="{FF2B5EF4-FFF2-40B4-BE49-F238E27FC236}">
                <a16:creationId xmlns:a16="http://schemas.microsoft.com/office/drawing/2014/main" id="{92739A34-EF41-36E4-5AA4-342EC4BA7FEB}"/>
              </a:ext>
            </a:extLst>
          </p:cNvPr>
          <p:cNvSpPr>
            <a:spLocks noGrp="1"/>
          </p:cNvSpPr>
          <p:nvPr>
            <p:ph idx="1"/>
          </p:nvPr>
        </p:nvSpPr>
        <p:spPr>
          <a:xfrm>
            <a:off x="1066800" y="2986780"/>
            <a:ext cx="2130552" cy="1555226"/>
          </a:xfrm>
        </p:spPr>
        <p:txBody>
          <a:bodyPr>
            <a:normAutofit fontScale="92500" lnSpcReduction="20000"/>
          </a:bodyPr>
          <a:lstStyle/>
          <a:p>
            <a:r>
              <a:rPr lang="es-EC" dirty="0"/>
              <a:t>Misión</a:t>
            </a:r>
          </a:p>
          <a:p>
            <a:r>
              <a:rPr lang="es-EC" dirty="0"/>
              <a:t>Visión</a:t>
            </a:r>
          </a:p>
          <a:p>
            <a:r>
              <a:rPr lang="es-EC" dirty="0"/>
              <a:t>Objetivos</a:t>
            </a:r>
          </a:p>
          <a:p>
            <a:r>
              <a:rPr lang="es-EC" dirty="0"/>
              <a:t>Slogan</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7" name="Imagen 6">
            <a:extLst>
              <a:ext uri="{FF2B5EF4-FFF2-40B4-BE49-F238E27FC236}">
                <a16:creationId xmlns:a16="http://schemas.microsoft.com/office/drawing/2014/main" id="{DFCEC753-F9BD-7BB7-CC30-4F7DDE07EF2F}"/>
              </a:ext>
            </a:extLst>
          </p:cNvPr>
          <p:cNvPicPr>
            <a:picLocks noChangeAspect="1"/>
          </p:cNvPicPr>
          <p:nvPr/>
        </p:nvPicPr>
        <p:blipFill rotWithShape="1">
          <a:blip r:embed="rId2"/>
          <a:srcRect l="12934" t="25850" r="14898" b="24490"/>
          <a:stretch/>
        </p:blipFill>
        <p:spPr>
          <a:xfrm>
            <a:off x="2780522" y="2078479"/>
            <a:ext cx="4693298" cy="1816600"/>
          </a:xfrm>
          <a:prstGeom prst="rect">
            <a:avLst/>
          </a:prstGeom>
        </p:spPr>
      </p:pic>
      <p:pic>
        <p:nvPicPr>
          <p:cNvPr id="10" name="Imagen 9">
            <a:extLst>
              <a:ext uri="{FF2B5EF4-FFF2-40B4-BE49-F238E27FC236}">
                <a16:creationId xmlns:a16="http://schemas.microsoft.com/office/drawing/2014/main" id="{2E17F2AD-782B-6404-D5A1-31BB22FE2974}"/>
              </a:ext>
            </a:extLst>
          </p:cNvPr>
          <p:cNvPicPr>
            <a:picLocks noChangeAspect="1"/>
          </p:cNvPicPr>
          <p:nvPr/>
        </p:nvPicPr>
        <p:blipFill rotWithShape="1">
          <a:blip r:embed="rId3"/>
          <a:srcRect l="13163" t="35646" r="14898" b="20137"/>
          <a:stretch/>
        </p:blipFill>
        <p:spPr>
          <a:xfrm>
            <a:off x="2780522" y="4180115"/>
            <a:ext cx="4758613" cy="1670179"/>
          </a:xfrm>
          <a:prstGeom prst="rect">
            <a:avLst/>
          </a:prstGeom>
        </p:spPr>
      </p:pic>
      <p:pic>
        <p:nvPicPr>
          <p:cNvPr id="12" name="Imagen 11">
            <a:extLst>
              <a:ext uri="{FF2B5EF4-FFF2-40B4-BE49-F238E27FC236}">
                <a16:creationId xmlns:a16="http://schemas.microsoft.com/office/drawing/2014/main" id="{9D0A1D74-CF3A-7ABD-9715-D949CB8EB93B}"/>
              </a:ext>
            </a:extLst>
          </p:cNvPr>
          <p:cNvPicPr>
            <a:picLocks noChangeAspect="1"/>
          </p:cNvPicPr>
          <p:nvPr/>
        </p:nvPicPr>
        <p:blipFill rotWithShape="1">
          <a:blip r:embed="rId4"/>
          <a:srcRect l="12704" t="24081" r="14405" b="10748"/>
          <a:stretch/>
        </p:blipFill>
        <p:spPr>
          <a:xfrm>
            <a:off x="7716417" y="3171043"/>
            <a:ext cx="3666930" cy="1844161"/>
          </a:xfrm>
          <a:prstGeom prst="rect">
            <a:avLst/>
          </a:prstGeom>
        </p:spPr>
      </p:pic>
      <p:sp>
        <p:nvSpPr>
          <p:cNvPr id="13" name="Rectángulo 12">
            <a:extLst>
              <a:ext uri="{FF2B5EF4-FFF2-40B4-BE49-F238E27FC236}">
                <a16:creationId xmlns:a16="http://schemas.microsoft.com/office/drawing/2014/main" id="{36AC9DBF-C82E-6DB2-0FBA-AFF86A1BD01F}"/>
              </a:ext>
            </a:extLst>
          </p:cNvPr>
          <p:cNvSpPr/>
          <p:nvPr/>
        </p:nvSpPr>
        <p:spPr>
          <a:xfrm>
            <a:off x="7293554" y="5175611"/>
            <a:ext cx="4089793" cy="461665"/>
          </a:xfrm>
          <a:prstGeom prst="rect">
            <a:avLst/>
          </a:prstGeom>
          <a:noFill/>
        </p:spPr>
        <p:txBody>
          <a:bodyPr wrap="square" lIns="91440" tIns="45720" rIns="91440" bIns="45720">
            <a:spAutoFit/>
          </a:bodyPr>
          <a:lstStyle/>
          <a:p>
            <a:pPr algn="ctr"/>
            <a:r>
              <a:rPr lang="es-ES" sz="2400" b="1" cap="none" spc="0" dirty="0">
                <a:ln w="22225">
                  <a:solidFill>
                    <a:schemeClr val="accent2"/>
                  </a:solidFill>
                  <a:prstDash val="solid"/>
                </a:ln>
                <a:solidFill>
                  <a:schemeClr val="accent2">
                    <a:lumMod val="40000"/>
                    <a:lumOff val="60000"/>
                  </a:schemeClr>
                </a:solidFill>
                <a:effectLst/>
              </a:rPr>
              <a:t>Tu casa, tu huerto</a:t>
            </a:r>
          </a:p>
        </p:txBody>
      </p:sp>
    </p:spTree>
    <p:extLst>
      <p:ext uri="{BB962C8B-B14F-4D97-AF65-F5344CB8AC3E}">
        <p14:creationId xmlns:p14="http://schemas.microsoft.com/office/powerpoint/2010/main" val="2406289676"/>
      </p:ext>
    </p:extLst>
  </p:cSld>
  <p:clrMapOvr>
    <a:masterClrMapping/>
  </p:clrMapOvr>
  <p:transition spd="med">
    <p:pull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¿Pero también…?</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1026" name="Picture 2">
            <a:extLst>
              <a:ext uri="{FF2B5EF4-FFF2-40B4-BE49-F238E27FC236}">
                <a16:creationId xmlns:a16="http://schemas.microsoft.com/office/drawing/2014/main" id="{1E421835-233C-E5A0-9F84-3CC57A52F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159" y="2057886"/>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669A005-65A5-2848-89FE-A0D561336C0C}"/>
              </a:ext>
            </a:extLst>
          </p:cNvPr>
          <p:cNvSpPr txBox="1"/>
          <p:nvPr/>
        </p:nvSpPr>
        <p:spPr>
          <a:xfrm>
            <a:off x="7393569" y="2870514"/>
            <a:ext cx="3868480" cy="2862322"/>
          </a:xfrm>
          <a:prstGeom prst="rect">
            <a:avLst/>
          </a:prstGeom>
          <a:noFill/>
        </p:spPr>
        <p:txBody>
          <a:bodyPr wrap="square" rtlCol="0">
            <a:spAutoFit/>
          </a:bodyPr>
          <a:lstStyle/>
          <a:p>
            <a:pPr marL="285750" indent="-285750" algn="just">
              <a:buFont typeface="Arial" panose="020B0604020202020204" pitchFamily="34" charset="0"/>
              <a:buChar char="•"/>
            </a:pPr>
            <a:r>
              <a:rPr lang="es-EC" dirty="0"/>
              <a:t>Personas comprometidas, </a:t>
            </a:r>
          </a:p>
          <a:p>
            <a:pPr marL="285750" indent="-285750" algn="just">
              <a:buFont typeface="Arial" panose="020B0604020202020204" pitchFamily="34" charset="0"/>
              <a:buChar char="•"/>
            </a:pPr>
            <a:r>
              <a:rPr lang="es-EC" dirty="0"/>
              <a:t>Entusiastas, </a:t>
            </a:r>
          </a:p>
          <a:p>
            <a:pPr marL="285750" indent="-285750" algn="just">
              <a:buFont typeface="Arial" panose="020B0604020202020204" pitchFamily="34" charset="0"/>
              <a:buChar char="•"/>
            </a:pPr>
            <a:r>
              <a:rPr lang="es-EC" dirty="0"/>
              <a:t>Decididas, </a:t>
            </a:r>
          </a:p>
          <a:p>
            <a:pPr marL="285750" indent="-285750" algn="just">
              <a:buFont typeface="Arial" panose="020B0604020202020204" pitchFamily="34" charset="0"/>
              <a:buChar char="•"/>
            </a:pPr>
            <a:r>
              <a:rPr lang="es-EC" dirty="0"/>
              <a:t>Dispuestas a dar nuevamente una forma diferente a la asociación.</a:t>
            </a:r>
          </a:p>
          <a:p>
            <a:pPr marL="285750" indent="-285750" algn="just">
              <a:buFont typeface="Arial" panose="020B0604020202020204" pitchFamily="34" charset="0"/>
              <a:buChar char="•"/>
            </a:pPr>
            <a:r>
              <a:rPr lang="es-EC" dirty="0"/>
              <a:t>A querer capacitarse y buscar las mejores formas de compromiso para todos y para su crecimiento.</a:t>
            </a:r>
          </a:p>
        </p:txBody>
      </p:sp>
    </p:spTree>
    <p:extLst>
      <p:ext uri="{BB962C8B-B14F-4D97-AF65-F5344CB8AC3E}">
        <p14:creationId xmlns:p14="http://schemas.microsoft.com/office/powerpoint/2010/main" val="1451300202"/>
      </p:ext>
    </p:extLst>
  </p:cSld>
  <p:clrMapOvr>
    <a:masterClrMapping/>
  </p:clrMapOvr>
  <p:transition spd="slow">
    <p:pull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!Empezamos a comprender¡</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graphicFrame>
        <p:nvGraphicFramePr>
          <p:cNvPr id="3" name="Gráfico 2">
            <a:extLst>
              <a:ext uri="{FF2B5EF4-FFF2-40B4-BE49-F238E27FC236}">
                <a16:creationId xmlns:a16="http://schemas.microsoft.com/office/drawing/2014/main" id="{3A181B6C-4A94-13E3-23F8-4B16149E6328}"/>
              </a:ext>
            </a:extLst>
          </p:cNvPr>
          <p:cNvGraphicFramePr/>
          <p:nvPr>
            <p:extLst>
              <p:ext uri="{D42A27DB-BD31-4B8C-83A1-F6EECF244321}">
                <p14:modId xmlns:p14="http://schemas.microsoft.com/office/powerpoint/2010/main" val="1824780656"/>
              </p:ext>
            </p:extLst>
          </p:nvPr>
        </p:nvGraphicFramePr>
        <p:xfrm>
          <a:off x="1066800" y="2872171"/>
          <a:ext cx="4596882" cy="25083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a:extLst>
              <a:ext uri="{FF2B5EF4-FFF2-40B4-BE49-F238E27FC236}">
                <a16:creationId xmlns:a16="http://schemas.microsoft.com/office/drawing/2014/main" id="{3F44D7E7-1F67-0FE0-3E69-C4568C112074}"/>
              </a:ext>
            </a:extLst>
          </p:cNvPr>
          <p:cNvGraphicFramePr/>
          <p:nvPr>
            <p:extLst>
              <p:ext uri="{D42A27DB-BD31-4B8C-83A1-F6EECF244321}">
                <p14:modId xmlns:p14="http://schemas.microsoft.com/office/powerpoint/2010/main" val="3493151060"/>
              </p:ext>
            </p:extLst>
          </p:nvPr>
        </p:nvGraphicFramePr>
        <p:xfrm>
          <a:off x="6369698" y="2872175"/>
          <a:ext cx="4596882" cy="2508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2435349"/>
      </p:ext>
    </p:extLst>
  </p:cSld>
  <p:clrMapOvr>
    <a:masterClrMapping/>
  </p:clrMapOvr>
  <p:transition spd="slow">
    <p:pull dir="l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Resolución Ministerial</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6" name="Imagen 5">
            <a:extLst>
              <a:ext uri="{FF2B5EF4-FFF2-40B4-BE49-F238E27FC236}">
                <a16:creationId xmlns:a16="http://schemas.microsoft.com/office/drawing/2014/main" id="{EDF99159-60B9-2945-D1E8-3FEA4513FCAA}"/>
              </a:ext>
            </a:extLst>
          </p:cNvPr>
          <p:cNvPicPr>
            <a:picLocks noChangeAspect="1"/>
          </p:cNvPicPr>
          <p:nvPr/>
        </p:nvPicPr>
        <p:blipFill rotWithShape="1">
          <a:blip r:embed="rId2"/>
          <a:srcRect t="25695" r="4062" b="12083"/>
          <a:stretch/>
        </p:blipFill>
        <p:spPr>
          <a:xfrm>
            <a:off x="247650" y="2056625"/>
            <a:ext cx="11696700" cy="4267201"/>
          </a:xfrm>
          <a:prstGeom prst="rect">
            <a:avLst/>
          </a:prstGeom>
        </p:spPr>
      </p:pic>
    </p:spTree>
    <p:extLst>
      <p:ext uri="{BB962C8B-B14F-4D97-AF65-F5344CB8AC3E}">
        <p14:creationId xmlns:p14="http://schemas.microsoft.com/office/powerpoint/2010/main" val="1235051355"/>
      </p:ext>
    </p:extLst>
  </p:cSld>
  <p:clrMapOvr>
    <a:masterClrMapping/>
  </p:clrMapOvr>
  <p:transition spd="slow">
    <p:pull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Identidad de Asociación</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6" name="Imagen 5">
            <a:extLst>
              <a:ext uri="{FF2B5EF4-FFF2-40B4-BE49-F238E27FC236}">
                <a16:creationId xmlns:a16="http://schemas.microsoft.com/office/drawing/2014/main" id="{D8A3A34A-B9E5-456A-30E1-69F4D7AC4B21}"/>
              </a:ext>
            </a:extLst>
          </p:cNvPr>
          <p:cNvPicPr>
            <a:picLocks noChangeAspect="1"/>
          </p:cNvPicPr>
          <p:nvPr/>
        </p:nvPicPr>
        <p:blipFill rotWithShape="1">
          <a:blip r:embed="rId2"/>
          <a:srcRect l="23906" t="25417" r="23907" b="9028"/>
          <a:stretch/>
        </p:blipFill>
        <p:spPr>
          <a:xfrm>
            <a:off x="1066800" y="2088306"/>
            <a:ext cx="6362700" cy="4495801"/>
          </a:xfrm>
          <a:prstGeom prst="rect">
            <a:avLst/>
          </a:prstGeom>
        </p:spPr>
      </p:pic>
      <p:sp>
        <p:nvSpPr>
          <p:cNvPr id="7" name="CuadroTexto 6">
            <a:extLst>
              <a:ext uri="{FF2B5EF4-FFF2-40B4-BE49-F238E27FC236}">
                <a16:creationId xmlns:a16="http://schemas.microsoft.com/office/drawing/2014/main" id="{FCC613D7-CE36-821C-99E7-D4DFE539B160}"/>
              </a:ext>
            </a:extLst>
          </p:cNvPr>
          <p:cNvSpPr txBox="1"/>
          <p:nvPr/>
        </p:nvSpPr>
        <p:spPr>
          <a:xfrm>
            <a:off x="7664339" y="2383581"/>
            <a:ext cx="4318112" cy="3693319"/>
          </a:xfrm>
          <a:prstGeom prst="rect">
            <a:avLst/>
          </a:prstGeom>
          <a:noFill/>
        </p:spPr>
        <p:txBody>
          <a:bodyPr wrap="square" rtlCol="0">
            <a:spAutoFit/>
          </a:bodyPr>
          <a:lstStyle/>
          <a:p>
            <a:r>
              <a:rPr lang="es-EC" dirty="0"/>
              <a:t>Título XII</a:t>
            </a:r>
          </a:p>
          <a:p>
            <a:r>
              <a:rPr lang="es-EC" dirty="0"/>
              <a:t>CAUSALES Y PROCEDIMIENTO DE DISOLUCIÓN Y LIQUIDACIÓN</a:t>
            </a:r>
          </a:p>
          <a:p>
            <a:endParaRPr lang="es-EC" dirty="0"/>
          </a:p>
          <a:p>
            <a:r>
              <a:rPr lang="es-EC" dirty="0"/>
              <a:t>Artículo 46. – CAUSALES DE DISOLUCIÓN Y LIQUIDACIÓN: </a:t>
            </a:r>
          </a:p>
          <a:p>
            <a:endParaRPr lang="es-EC" dirty="0"/>
          </a:p>
          <a:p>
            <a:r>
              <a:rPr lang="es-ES" dirty="0"/>
              <a:t>Artículo 47. – (…) el nombramiento de un liquidador (…) </a:t>
            </a:r>
          </a:p>
          <a:p>
            <a:endParaRPr lang="es-ES" dirty="0"/>
          </a:p>
          <a:p>
            <a:r>
              <a:rPr lang="es-ES" dirty="0"/>
              <a:t>Disposiciones generales</a:t>
            </a:r>
          </a:p>
          <a:p>
            <a:r>
              <a:rPr lang="es-ES" dirty="0"/>
              <a:t>Disposiciones transitorias</a:t>
            </a:r>
          </a:p>
          <a:p>
            <a:r>
              <a:rPr lang="es-ES" dirty="0"/>
              <a:t>Certificación </a:t>
            </a:r>
            <a:endParaRPr lang="es-EC" dirty="0"/>
          </a:p>
        </p:txBody>
      </p:sp>
    </p:spTree>
    <p:extLst>
      <p:ext uri="{BB962C8B-B14F-4D97-AF65-F5344CB8AC3E}">
        <p14:creationId xmlns:p14="http://schemas.microsoft.com/office/powerpoint/2010/main" val="18354133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985D7-44E3-74E1-03C5-46098170E726}"/>
              </a:ext>
            </a:extLst>
          </p:cNvPr>
          <p:cNvSpPr>
            <a:spLocks noGrp="1"/>
          </p:cNvSpPr>
          <p:nvPr>
            <p:ph type="title"/>
          </p:nvPr>
        </p:nvSpPr>
        <p:spPr/>
        <p:txBody>
          <a:bodyPr>
            <a:normAutofit/>
          </a:bodyPr>
          <a:lstStyle/>
          <a:p>
            <a:r>
              <a:rPr lang="es-EC" dirty="0"/>
              <a:t>Convenio de Confidencialidad</a:t>
            </a:r>
          </a:p>
        </p:txBody>
      </p:sp>
      <p:cxnSp>
        <p:nvCxnSpPr>
          <p:cNvPr id="5" name="Conector recto 4">
            <a:extLst>
              <a:ext uri="{FF2B5EF4-FFF2-40B4-BE49-F238E27FC236}">
                <a16:creationId xmlns:a16="http://schemas.microsoft.com/office/drawing/2014/main" id="{A6389E47-03D7-86CB-A95E-39D29083C0D5}"/>
              </a:ext>
            </a:extLst>
          </p:cNvPr>
          <p:cNvCxnSpPr>
            <a:cxnSpLocks/>
          </p:cNvCxnSpPr>
          <p:nvPr/>
        </p:nvCxnSpPr>
        <p:spPr>
          <a:xfrm>
            <a:off x="1066800" y="1890510"/>
            <a:ext cx="1019524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45B2453-D495-FB44-7529-12DE0B8CFD8A}"/>
              </a:ext>
            </a:extLst>
          </p:cNvPr>
          <p:cNvSpPr/>
          <p:nvPr/>
        </p:nvSpPr>
        <p:spPr>
          <a:xfrm>
            <a:off x="8668139" y="6489943"/>
            <a:ext cx="3523861" cy="3587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solidFill>
              </a:rPr>
              <a:t>www.blockconsultors.com.ec</a:t>
            </a:r>
          </a:p>
        </p:txBody>
      </p:sp>
      <p:pic>
        <p:nvPicPr>
          <p:cNvPr id="4" name="Imagen 3">
            <a:extLst>
              <a:ext uri="{FF2B5EF4-FFF2-40B4-BE49-F238E27FC236}">
                <a16:creationId xmlns:a16="http://schemas.microsoft.com/office/drawing/2014/main" id="{3317FC15-7196-76C3-FC87-BAD9271BA78F}"/>
              </a:ext>
            </a:extLst>
          </p:cNvPr>
          <p:cNvPicPr>
            <a:picLocks noChangeAspect="1"/>
          </p:cNvPicPr>
          <p:nvPr/>
        </p:nvPicPr>
        <p:blipFill rotWithShape="1">
          <a:blip r:embed="rId2"/>
          <a:srcRect l="2449" t="15101" r="5867" b="8272"/>
          <a:stretch/>
        </p:blipFill>
        <p:spPr>
          <a:xfrm>
            <a:off x="1066800" y="2006082"/>
            <a:ext cx="10195249" cy="4320072"/>
          </a:xfrm>
          <a:prstGeom prst="rect">
            <a:avLst/>
          </a:prstGeom>
        </p:spPr>
      </p:pic>
    </p:spTree>
    <p:extLst>
      <p:ext uri="{BB962C8B-B14F-4D97-AF65-F5344CB8AC3E}">
        <p14:creationId xmlns:p14="http://schemas.microsoft.com/office/powerpoint/2010/main" val="2192173453"/>
      </p:ext>
    </p:extLst>
  </p:cSld>
  <p:clrMapOvr>
    <a:masterClrMapping/>
  </p:clrMapOvr>
  <p:transition spd="slow">
    <p:push dir="r"/>
  </p:transition>
</p:sld>
</file>

<file path=ppt/theme/theme1.xml><?xml version="1.0" encoding="utf-8"?>
<a:theme xmlns:a="http://schemas.openxmlformats.org/drawingml/2006/main" name="Swell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docProps/app.xml><?xml version="1.0" encoding="utf-8"?>
<Properties xmlns="http://schemas.openxmlformats.org/officeDocument/2006/extended-properties" xmlns:vt="http://schemas.openxmlformats.org/officeDocument/2006/docPropsVTypes">
  <TotalTime>492</TotalTime>
  <Words>1164</Words>
  <Application>Microsoft Office PowerPoint</Application>
  <PresentationFormat>Panorámica</PresentationFormat>
  <Paragraphs>145</Paragraphs>
  <Slides>24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Arial</vt:lpstr>
      <vt:lpstr>Calibri</vt:lpstr>
      <vt:lpstr>Calibri Light</vt:lpstr>
      <vt:lpstr>Neue Haas Grotesk Text Pro</vt:lpstr>
      <vt:lpstr>Wingdings</vt:lpstr>
      <vt:lpstr>SwellVTI</vt:lpstr>
      <vt:lpstr>BLOCKCONSULTORS &amp; TUPAC</vt:lpstr>
      <vt:lpstr>¿Cuándo empezamos a construir vuestro sueño?</vt:lpstr>
      <vt:lpstr>¿Qué tenía inicialmente la asociación?</vt:lpstr>
      <vt:lpstr>¿Además?</vt:lpstr>
      <vt:lpstr>¿Pero también…?</vt:lpstr>
      <vt:lpstr>!Empezamos a comprender¡</vt:lpstr>
      <vt:lpstr>Resolución Ministerial</vt:lpstr>
      <vt:lpstr>Identidad de Asociación</vt:lpstr>
      <vt:lpstr>Convenio de Confidencialidad</vt:lpstr>
      <vt:lpstr>Carta de Intención</vt:lpstr>
      <vt:lpstr>Contrato</vt:lpstr>
      <vt:lpstr>Nuevo enfoque de trabajo</vt:lpstr>
      <vt:lpstr>Proyecto de la Asociación Tupac</vt:lpstr>
      <vt:lpstr>¿Qué planteamos?</vt:lpstr>
      <vt:lpstr>Un nuevo organigrama</vt:lpstr>
      <vt:lpstr>¿Una nueva misión, visión y valores?</vt:lpstr>
      <vt:lpstr>Objetivos</vt:lpstr>
      <vt:lpstr>Alcance</vt:lpstr>
      <vt:lpstr>La gestión de la información</vt:lpstr>
      <vt:lpstr>Modelo de Negocios</vt:lpstr>
      <vt:lpstr>Trazabilidad</vt:lpstr>
      <vt:lpstr>Trazabilidad hacia adelante</vt:lpstr>
      <vt:lpstr>Cimentando la trazabilidad hacia adelante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BLOCKCONSULTORS &amp; TUPAC</dc:title>
  <dc:creator>Patricio</dc:creator>
  <cp:lastModifiedBy>Patricio</cp:lastModifiedBy>
  <cp:revision>1</cp:revision>
  <dcterms:created xsi:type="dcterms:W3CDTF">2023-05-10T21:28:48Z</dcterms:created>
  <dcterms:modified xsi:type="dcterms:W3CDTF">2023-05-12T13:57:09Z</dcterms:modified>
</cp:coreProperties>
</file>