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303" r:id="rId3"/>
    <p:sldId id="268" r:id="rId4"/>
    <p:sldId id="287" r:id="rId5"/>
    <p:sldId id="271" r:id="rId6"/>
    <p:sldId id="272" r:id="rId7"/>
    <p:sldId id="273" r:id="rId8"/>
    <p:sldId id="274" r:id="rId9"/>
    <p:sldId id="275" r:id="rId10"/>
    <p:sldId id="276" r:id="rId11"/>
    <p:sldId id="277" r:id="rId12"/>
    <p:sldId id="279" r:id="rId13"/>
    <p:sldId id="280" r:id="rId14"/>
    <p:sldId id="281" r:id="rId15"/>
    <p:sldId id="282" r:id="rId16"/>
    <p:sldId id="284" r:id="rId17"/>
    <p:sldId id="285" r:id="rId18"/>
    <p:sldId id="301" r:id="rId19"/>
    <p:sldId id="298"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054BF13-234D-4BC9-9967-869112F1A9D6}">
          <p14:sldIdLst>
            <p14:sldId id="267"/>
          </p14:sldIdLst>
        </p14:section>
        <p14:section name="Sección de resumen" id="{26744B27-628F-4F98-AD61-995D8C01A34F}">
          <p14:sldIdLst>
            <p14:sldId id="303"/>
          </p14:sldIdLst>
        </p14:section>
        <p14:section name="CONCEPTO" id="{41A384E7-C3BE-45D8-BCD0-6456AFDC7543}">
          <p14:sldIdLst>
            <p14:sldId id="268"/>
            <p14:sldId id="287"/>
            <p14:sldId id="271"/>
            <p14:sldId id="272"/>
            <p14:sldId id="273"/>
          </p14:sldIdLst>
        </p14:section>
        <p14:section name="DESARROLLO" id="{DDBC9DC9-81B6-425C-BF53-6B766E294DA3}">
          <p14:sldIdLst>
            <p14:sldId id="274"/>
            <p14:sldId id="275"/>
            <p14:sldId id="276"/>
            <p14:sldId id="277"/>
            <p14:sldId id="279"/>
          </p14:sldIdLst>
        </p14:section>
        <p14:section name="PREPARACIÓN Y PROTOCOLOS" id="{9C005188-8A3E-4E20-A4B6-F0E2045D4897}">
          <p14:sldIdLst>
            <p14:sldId id="280"/>
            <p14:sldId id="281"/>
            <p14:sldId id="282"/>
            <p14:sldId id="284"/>
          </p14:sldIdLst>
        </p14:section>
        <p14:section name="NUESTROS EQUIPOS" id="{089DAA65-A2AF-4584-B50A-FF1036201022}">
          <p14:sldIdLst>
            <p14:sldId id="285"/>
            <p14:sldId id="301"/>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5D95F-5C0C-4101-8FA2-2351C85C24B6}" v="5" dt="2024-06-30T23:51:57.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p:scale>
          <a:sx n="77" d="100"/>
          <a:sy n="77" d="100"/>
        </p:scale>
        <p:origin x="9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o Martinez" userId="2c3d57294fcfeb43" providerId="LiveId" clId="{5FA5D95F-5C0C-4101-8FA2-2351C85C24B6}"/>
    <pc:docChg chg="modSld">
      <pc:chgData name="Patricio Martinez" userId="2c3d57294fcfeb43" providerId="LiveId" clId="{5FA5D95F-5C0C-4101-8FA2-2351C85C24B6}" dt="2024-06-30T23:52:09.205" v="6" actId="1076"/>
      <pc:docMkLst>
        <pc:docMk/>
      </pc:docMkLst>
      <pc:sldChg chg="addSp">
        <pc:chgData name="Patricio Martinez" userId="2c3d57294fcfeb43" providerId="LiveId" clId="{5FA5D95F-5C0C-4101-8FA2-2351C85C24B6}" dt="2024-06-30T23:51:42.879" v="0"/>
        <pc:sldMkLst>
          <pc:docMk/>
          <pc:sldMk cId="400137464" sldId="285"/>
        </pc:sldMkLst>
        <pc:spChg chg="add">
          <ac:chgData name="Patricio Martinez" userId="2c3d57294fcfeb43" providerId="LiveId" clId="{5FA5D95F-5C0C-4101-8FA2-2351C85C24B6}" dt="2024-06-30T23:51:42.879" v="0"/>
          <ac:spMkLst>
            <pc:docMk/>
            <pc:sldMk cId="400137464" sldId="285"/>
            <ac:spMk id="3" creationId="{137571C8-B1F5-F9DB-2767-AB9C212CFF87}"/>
          </ac:spMkLst>
        </pc:spChg>
      </pc:sldChg>
      <pc:sldChg chg="addSp modSp mod">
        <pc:chgData name="Patricio Martinez" userId="2c3d57294fcfeb43" providerId="LiveId" clId="{5FA5D95F-5C0C-4101-8FA2-2351C85C24B6}" dt="2024-06-30T23:52:09.205" v="6" actId="1076"/>
        <pc:sldMkLst>
          <pc:docMk/>
          <pc:sldMk cId="1073035791" sldId="298"/>
        </pc:sldMkLst>
        <pc:spChg chg="add">
          <ac:chgData name="Patricio Martinez" userId="2c3d57294fcfeb43" providerId="LiveId" clId="{5FA5D95F-5C0C-4101-8FA2-2351C85C24B6}" dt="2024-06-30T23:51:51.719" v="1"/>
          <ac:spMkLst>
            <pc:docMk/>
            <pc:sldMk cId="1073035791" sldId="298"/>
            <ac:spMk id="3" creationId="{4F1344BF-13AA-6FC0-A743-A9C9F087BAD2}"/>
          </ac:spMkLst>
        </pc:spChg>
        <pc:picChg chg="add mod">
          <ac:chgData name="Patricio Martinez" userId="2c3d57294fcfeb43" providerId="LiveId" clId="{5FA5D95F-5C0C-4101-8FA2-2351C85C24B6}" dt="2024-06-30T23:52:09.205" v="6" actId="1076"/>
          <ac:picMkLst>
            <pc:docMk/>
            <pc:sldMk cId="1073035791" sldId="298"/>
            <ac:picMk id="11" creationId="{D017A857-9A0D-EACD-9A0F-9AF2D1CDF63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A4710-27A0-484E-A2A5-AB72BB4AF1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DD7101-3C97-4B34-8A13-D9E6C69E1CD1}">
      <dgm:prSet custT="1"/>
      <dgm:spPr/>
      <dgm:t>
        <a:bodyPr/>
        <a:lstStyle/>
        <a:p>
          <a:r>
            <a:rPr lang="es-ES" sz="2200" dirty="0"/>
            <a:t>Investigación</a:t>
          </a:r>
          <a:endParaRPr lang="en-US" sz="2200" dirty="0"/>
        </a:p>
      </dgm:t>
    </dgm:pt>
    <dgm:pt modelId="{BCE1E8F0-9BC3-4835-AFD7-EE6C9DA1B87A}" type="parTrans" cxnId="{6501D884-A84C-44C8-87BA-A257E7C27237}">
      <dgm:prSet/>
      <dgm:spPr/>
      <dgm:t>
        <a:bodyPr/>
        <a:lstStyle/>
        <a:p>
          <a:endParaRPr lang="en-US"/>
        </a:p>
      </dgm:t>
    </dgm:pt>
    <dgm:pt modelId="{EC92B66A-B3FC-4171-A70E-6B98732BDBDE}" type="sibTrans" cxnId="{6501D884-A84C-44C8-87BA-A257E7C27237}">
      <dgm:prSet/>
      <dgm:spPr/>
      <dgm:t>
        <a:bodyPr/>
        <a:lstStyle/>
        <a:p>
          <a:endParaRPr lang="en-US"/>
        </a:p>
      </dgm:t>
    </dgm:pt>
    <dgm:pt modelId="{70CB39ED-36B8-473D-8B61-325884779B10}">
      <dgm:prSet custT="1"/>
      <dgm:spPr/>
      <dgm:t>
        <a:bodyPr/>
        <a:lstStyle/>
        <a:p>
          <a:r>
            <a:rPr lang="es-ES" sz="2200" dirty="0"/>
            <a:t>Desarrollo</a:t>
          </a:r>
          <a:endParaRPr lang="en-US" sz="2200" dirty="0"/>
        </a:p>
      </dgm:t>
    </dgm:pt>
    <dgm:pt modelId="{7A4B0894-1753-4ACB-9379-D03F16206BA4}" type="parTrans" cxnId="{7B5A5FFF-BE77-4601-92E1-41DCDA8DE894}">
      <dgm:prSet/>
      <dgm:spPr/>
      <dgm:t>
        <a:bodyPr/>
        <a:lstStyle/>
        <a:p>
          <a:endParaRPr lang="en-US"/>
        </a:p>
      </dgm:t>
    </dgm:pt>
    <dgm:pt modelId="{AEE2FF2A-DDA5-460D-8773-5EA64DA7DC62}" type="sibTrans" cxnId="{7B5A5FFF-BE77-4601-92E1-41DCDA8DE894}">
      <dgm:prSet/>
      <dgm:spPr/>
      <dgm:t>
        <a:bodyPr/>
        <a:lstStyle/>
        <a:p>
          <a:endParaRPr lang="en-US"/>
        </a:p>
      </dgm:t>
    </dgm:pt>
    <dgm:pt modelId="{D9029ACD-39A3-46DF-A0C4-3CAD956B6E46}">
      <dgm:prSet custT="1"/>
      <dgm:spPr/>
      <dgm:t>
        <a:bodyPr/>
        <a:lstStyle/>
        <a:p>
          <a:r>
            <a:rPr lang="es-ES" sz="2200" dirty="0"/>
            <a:t>Preparación de Especialistas</a:t>
          </a:r>
          <a:endParaRPr lang="en-US" sz="2200" dirty="0"/>
        </a:p>
      </dgm:t>
    </dgm:pt>
    <dgm:pt modelId="{A993405B-5329-4009-BA0A-67AA2D1A348F}" type="parTrans" cxnId="{1CD1E1ED-CF0C-4902-9FF3-EACC67FF799A}">
      <dgm:prSet/>
      <dgm:spPr/>
      <dgm:t>
        <a:bodyPr/>
        <a:lstStyle/>
        <a:p>
          <a:endParaRPr lang="en-US"/>
        </a:p>
      </dgm:t>
    </dgm:pt>
    <dgm:pt modelId="{19BDF7CF-8C67-4599-AA5E-714AC2C2AFAF}" type="sibTrans" cxnId="{1CD1E1ED-CF0C-4902-9FF3-EACC67FF799A}">
      <dgm:prSet/>
      <dgm:spPr/>
      <dgm:t>
        <a:bodyPr/>
        <a:lstStyle/>
        <a:p>
          <a:endParaRPr lang="en-US"/>
        </a:p>
      </dgm:t>
    </dgm:pt>
    <dgm:pt modelId="{79FAE4AF-9692-4B77-8DFF-1147CCCCF1C9}">
      <dgm:prSet custT="1"/>
      <dgm:spPr/>
      <dgm:t>
        <a:bodyPr/>
        <a:lstStyle/>
        <a:p>
          <a:r>
            <a:rPr lang="es-ES" sz="2200" dirty="0"/>
            <a:t>Eventos Científicos </a:t>
          </a:r>
          <a:endParaRPr lang="en-US" sz="2200" dirty="0"/>
        </a:p>
      </dgm:t>
    </dgm:pt>
    <dgm:pt modelId="{594F5FE5-6C51-4620-8B02-C607F1D96607}" type="parTrans" cxnId="{0DE92E50-6939-420F-A189-AFF4AAF2CDAB}">
      <dgm:prSet/>
      <dgm:spPr/>
      <dgm:t>
        <a:bodyPr/>
        <a:lstStyle/>
        <a:p>
          <a:endParaRPr lang="en-US"/>
        </a:p>
      </dgm:t>
    </dgm:pt>
    <dgm:pt modelId="{EB5D97DD-2D92-448B-9392-A3FD476A69FA}" type="sibTrans" cxnId="{0DE92E50-6939-420F-A189-AFF4AAF2CDAB}">
      <dgm:prSet/>
      <dgm:spPr/>
      <dgm:t>
        <a:bodyPr/>
        <a:lstStyle/>
        <a:p>
          <a:endParaRPr lang="en-US"/>
        </a:p>
      </dgm:t>
    </dgm:pt>
    <dgm:pt modelId="{B2D2403E-D0CF-4CDC-880E-1DCA79C02BB2}">
      <dgm:prSet custT="1"/>
      <dgm:spPr/>
      <dgm:t>
        <a:bodyPr/>
        <a:lstStyle/>
        <a:p>
          <a:r>
            <a:rPr lang="es-ES" sz="2200" dirty="0"/>
            <a:t>Servicios de Salud  y Belleza</a:t>
          </a:r>
          <a:endParaRPr lang="en-US" sz="2200" dirty="0"/>
        </a:p>
      </dgm:t>
    </dgm:pt>
    <dgm:pt modelId="{96849E52-4CAA-4924-BB3D-9A690FDC9238}" type="parTrans" cxnId="{6642371E-3392-4E1E-9C51-8AD5F315F4EC}">
      <dgm:prSet/>
      <dgm:spPr/>
      <dgm:t>
        <a:bodyPr/>
        <a:lstStyle/>
        <a:p>
          <a:endParaRPr lang="en-US"/>
        </a:p>
      </dgm:t>
    </dgm:pt>
    <dgm:pt modelId="{2F3B7C25-E800-49C7-B289-91EBA88A15F6}" type="sibTrans" cxnId="{6642371E-3392-4E1E-9C51-8AD5F315F4EC}">
      <dgm:prSet/>
      <dgm:spPr/>
      <dgm:t>
        <a:bodyPr/>
        <a:lstStyle/>
        <a:p>
          <a:endParaRPr lang="en-US"/>
        </a:p>
      </dgm:t>
    </dgm:pt>
    <dgm:pt modelId="{66B5433E-E755-42C1-B024-7E99C0D1653C}">
      <dgm:prSet custT="1"/>
      <dgm:spPr/>
      <dgm:t>
        <a:bodyPr/>
        <a:lstStyle/>
        <a:p>
          <a:r>
            <a:rPr lang="es-ES" sz="2200" dirty="0"/>
            <a:t>Asistencia Técnica</a:t>
          </a:r>
          <a:endParaRPr lang="en-US" sz="2200" dirty="0"/>
        </a:p>
      </dgm:t>
    </dgm:pt>
    <dgm:pt modelId="{04B628CA-4C8E-414A-9260-3CD1D1626509}" type="parTrans" cxnId="{A2B35AD2-5DAE-4275-B5AA-3FC1F842AC9A}">
      <dgm:prSet/>
      <dgm:spPr/>
      <dgm:t>
        <a:bodyPr/>
        <a:lstStyle/>
        <a:p>
          <a:endParaRPr lang="en-US"/>
        </a:p>
      </dgm:t>
    </dgm:pt>
    <dgm:pt modelId="{33354A4B-5073-4479-AC67-BEC8681B6BFC}" type="sibTrans" cxnId="{A2B35AD2-5DAE-4275-B5AA-3FC1F842AC9A}">
      <dgm:prSet/>
      <dgm:spPr/>
      <dgm:t>
        <a:bodyPr/>
        <a:lstStyle/>
        <a:p>
          <a:endParaRPr lang="en-US"/>
        </a:p>
      </dgm:t>
    </dgm:pt>
    <dgm:pt modelId="{CB8AA350-7163-497B-AF35-92B4326EAF0E}">
      <dgm:prSet custT="1"/>
      <dgm:spPr/>
      <dgm:t>
        <a:bodyPr/>
        <a:lstStyle/>
        <a:p>
          <a:r>
            <a:rPr lang="es-ES" sz="2200" dirty="0"/>
            <a:t>Producción (Talleres)</a:t>
          </a:r>
          <a:endParaRPr lang="en-US" sz="2200" dirty="0"/>
        </a:p>
      </dgm:t>
    </dgm:pt>
    <dgm:pt modelId="{7AEF152F-7B31-4A21-81F2-17796337C816}" type="parTrans" cxnId="{336DFAE5-A09D-40EE-B762-B9E86E8F9B9C}">
      <dgm:prSet/>
      <dgm:spPr/>
      <dgm:t>
        <a:bodyPr/>
        <a:lstStyle/>
        <a:p>
          <a:endParaRPr lang="en-US"/>
        </a:p>
      </dgm:t>
    </dgm:pt>
    <dgm:pt modelId="{315AC022-49C7-46EB-83EE-B35E3109CBEA}" type="sibTrans" cxnId="{336DFAE5-A09D-40EE-B762-B9E86E8F9B9C}">
      <dgm:prSet/>
      <dgm:spPr/>
      <dgm:t>
        <a:bodyPr/>
        <a:lstStyle/>
        <a:p>
          <a:endParaRPr lang="en-US"/>
        </a:p>
      </dgm:t>
    </dgm:pt>
    <dgm:pt modelId="{C3126D41-26CF-4233-9A44-FB558140A357}">
      <dgm:prSet custT="1"/>
      <dgm:spPr/>
      <dgm:t>
        <a:bodyPr/>
        <a:lstStyle/>
        <a:p>
          <a:r>
            <a:rPr lang="es-ES" sz="2200" dirty="0"/>
            <a:t>Equipos y Accesorios de Criogenia, Criocirugía y Crioterapia</a:t>
          </a:r>
          <a:endParaRPr lang="en-US" sz="2200" dirty="0"/>
        </a:p>
      </dgm:t>
    </dgm:pt>
    <dgm:pt modelId="{94F502BC-7E65-4DAA-9D6F-02ABF8B8D1E5}" type="parTrans" cxnId="{0795D9DD-AD4D-4839-8FCF-EF8159F27764}">
      <dgm:prSet/>
      <dgm:spPr/>
      <dgm:t>
        <a:bodyPr/>
        <a:lstStyle/>
        <a:p>
          <a:endParaRPr lang="en-US"/>
        </a:p>
      </dgm:t>
    </dgm:pt>
    <dgm:pt modelId="{43BDB4D8-3CD4-4A49-9525-2B8A106D8C2A}" type="sibTrans" cxnId="{0795D9DD-AD4D-4839-8FCF-EF8159F27764}">
      <dgm:prSet/>
      <dgm:spPr/>
      <dgm:t>
        <a:bodyPr/>
        <a:lstStyle/>
        <a:p>
          <a:endParaRPr lang="en-US"/>
        </a:p>
      </dgm:t>
    </dgm:pt>
    <dgm:pt modelId="{93DE387E-EFCB-4B96-B8C6-A11C66647E83}" type="pres">
      <dgm:prSet presAssocID="{AE1A4710-27A0-484E-A2A5-AB72BB4AF189}" presName="vert0" presStyleCnt="0">
        <dgm:presLayoutVars>
          <dgm:dir/>
          <dgm:animOne val="branch"/>
          <dgm:animLvl val="lvl"/>
        </dgm:presLayoutVars>
      </dgm:prSet>
      <dgm:spPr/>
    </dgm:pt>
    <dgm:pt modelId="{FECAF17C-56B6-4EED-86D7-8960C2380416}" type="pres">
      <dgm:prSet presAssocID="{2BDD7101-3C97-4B34-8A13-D9E6C69E1CD1}" presName="thickLine" presStyleLbl="alignNode1" presStyleIdx="0" presStyleCnt="8"/>
      <dgm:spPr/>
    </dgm:pt>
    <dgm:pt modelId="{04288B5F-1AAD-44B0-8073-1E2642A80DCD}" type="pres">
      <dgm:prSet presAssocID="{2BDD7101-3C97-4B34-8A13-D9E6C69E1CD1}" presName="horz1" presStyleCnt="0"/>
      <dgm:spPr/>
    </dgm:pt>
    <dgm:pt modelId="{F6F9BEEE-686E-406C-A356-9E9772715703}" type="pres">
      <dgm:prSet presAssocID="{2BDD7101-3C97-4B34-8A13-D9E6C69E1CD1}" presName="tx1" presStyleLbl="revTx" presStyleIdx="0" presStyleCnt="8"/>
      <dgm:spPr/>
    </dgm:pt>
    <dgm:pt modelId="{296170BC-121B-4529-BE63-E2D541CF688B}" type="pres">
      <dgm:prSet presAssocID="{2BDD7101-3C97-4B34-8A13-D9E6C69E1CD1}" presName="vert1" presStyleCnt="0"/>
      <dgm:spPr/>
    </dgm:pt>
    <dgm:pt modelId="{B3028ABF-CD86-4984-A18A-0C7147317DEC}" type="pres">
      <dgm:prSet presAssocID="{70CB39ED-36B8-473D-8B61-325884779B10}" presName="thickLine" presStyleLbl="alignNode1" presStyleIdx="1" presStyleCnt="8"/>
      <dgm:spPr/>
    </dgm:pt>
    <dgm:pt modelId="{10FFCDAF-5D56-4742-8F9F-4831CF1FE82D}" type="pres">
      <dgm:prSet presAssocID="{70CB39ED-36B8-473D-8B61-325884779B10}" presName="horz1" presStyleCnt="0"/>
      <dgm:spPr/>
    </dgm:pt>
    <dgm:pt modelId="{9D287428-4019-4159-9CE4-A53AEEC65BDB}" type="pres">
      <dgm:prSet presAssocID="{70CB39ED-36B8-473D-8B61-325884779B10}" presName="tx1" presStyleLbl="revTx" presStyleIdx="1" presStyleCnt="8"/>
      <dgm:spPr/>
    </dgm:pt>
    <dgm:pt modelId="{1FA6085B-189C-4601-842C-7678FB2B9A40}" type="pres">
      <dgm:prSet presAssocID="{70CB39ED-36B8-473D-8B61-325884779B10}" presName="vert1" presStyleCnt="0"/>
      <dgm:spPr/>
    </dgm:pt>
    <dgm:pt modelId="{DBA6BDBD-1EA9-4B31-9F28-255A29BA3657}" type="pres">
      <dgm:prSet presAssocID="{D9029ACD-39A3-46DF-A0C4-3CAD956B6E46}" presName="thickLine" presStyleLbl="alignNode1" presStyleIdx="2" presStyleCnt="8"/>
      <dgm:spPr/>
    </dgm:pt>
    <dgm:pt modelId="{F862245B-3F48-4848-BE94-64806C01A62D}" type="pres">
      <dgm:prSet presAssocID="{D9029ACD-39A3-46DF-A0C4-3CAD956B6E46}" presName="horz1" presStyleCnt="0"/>
      <dgm:spPr/>
    </dgm:pt>
    <dgm:pt modelId="{920E8A20-D9A8-4DF2-B7A9-84D962E15AF9}" type="pres">
      <dgm:prSet presAssocID="{D9029ACD-39A3-46DF-A0C4-3CAD956B6E46}" presName="tx1" presStyleLbl="revTx" presStyleIdx="2" presStyleCnt="8"/>
      <dgm:spPr/>
    </dgm:pt>
    <dgm:pt modelId="{77419B0A-BF06-452E-A2E9-8457C1EEC0DE}" type="pres">
      <dgm:prSet presAssocID="{D9029ACD-39A3-46DF-A0C4-3CAD956B6E46}" presName="vert1" presStyleCnt="0"/>
      <dgm:spPr/>
    </dgm:pt>
    <dgm:pt modelId="{D4126FF3-27C5-4731-ABA1-B273F1BCD19A}" type="pres">
      <dgm:prSet presAssocID="{79FAE4AF-9692-4B77-8DFF-1147CCCCF1C9}" presName="thickLine" presStyleLbl="alignNode1" presStyleIdx="3" presStyleCnt="8"/>
      <dgm:spPr/>
    </dgm:pt>
    <dgm:pt modelId="{8BFD78B6-33D7-44C8-8850-5540C9F2361C}" type="pres">
      <dgm:prSet presAssocID="{79FAE4AF-9692-4B77-8DFF-1147CCCCF1C9}" presName="horz1" presStyleCnt="0"/>
      <dgm:spPr/>
    </dgm:pt>
    <dgm:pt modelId="{F47A3242-2A80-42E2-B445-C611A4946D95}" type="pres">
      <dgm:prSet presAssocID="{79FAE4AF-9692-4B77-8DFF-1147CCCCF1C9}" presName="tx1" presStyleLbl="revTx" presStyleIdx="3" presStyleCnt="8"/>
      <dgm:spPr/>
    </dgm:pt>
    <dgm:pt modelId="{B8771D1A-E55A-4025-9B53-DC1BFF3B33F9}" type="pres">
      <dgm:prSet presAssocID="{79FAE4AF-9692-4B77-8DFF-1147CCCCF1C9}" presName="vert1" presStyleCnt="0"/>
      <dgm:spPr/>
    </dgm:pt>
    <dgm:pt modelId="{1F08FEA6-80E1-49F3-901F-84C271D220B2}" type="pres">
      <dgm:prSet presAssocID="{B2D2403E-D0CF-4CDC-880E-1DCA79C02BB2}" presName="thickLine" presStyleLbl="alignNode1" presStyleIdx="4" presStyleCnt="8"/>
      <dgm:spPr/>
    </dgm:pt>
    <dgm:pt modelId="{C5F3988B-985C-4340-BA83-49895F5E0A29}" type="pres">
      <dgm:prSet presAssocID="{B2D2403E-D0CF-4CDC-880E-1DCA79C02BB2}" presName="horz1" presStyleCnt="0"/>
      <dgm:spPr/>
    </dgm:pt>
    <dgm:pt modelId="{B2A15019-390D-4C64-B440-BD8B14EFC784}" type="pres">
      <dgm:prSet presAssocID="{B2D2403E-D0CF-4CDC-880E-1DCA79C02BB2}" presName="tx1" presStyleLbl="revTx" presStyleIdx="4" presStyleCnt="8"/>
      <dgm:spPr/>
    </dgm:pt>
    <dgm:pt modelId="{BDBB97D3-9F81-410E-9B74-90B0534315AF}" type="pres">
      <dgm:prSet presAssocID="{B2D2403E-D0CF-4CDC-880E-1DCA79C02BB2}" presName="vert1" presStyleCnt="0"/>
      <dgm:spPr/>
    </dgm:pt>
    <dgm:pt modelId="{FE9EA282-BBD8-435A-B5DA-5CF33C0B51FA}" type="pres">
      <dgm:prSet presAssocID="{66B5433E-E755-42C1-B024-7E99C0D1653C}" presName="thickLine" presStyleLbl="alignNode1" presStyleIdx="5" presStyleCnt="8"/>
      <dgm:spPr/>
    </dgm:pt>
    <dgm:pt modelId="{4BB83728-DFB3-45C1-B944-5E2243484C34}" type="pres">
      <dgm:prSet presAssocID="{66B5433E-E755-42C1-B024-7E99C0D1653C}" presName="horz1" presStyleCnt="0"/>
      <dgm:spPr/>
    </dgm:pt>
    <dgm:pt modelId="{5EC56DE4-3FEC-48DB-B306-551C9329E832}" type="pres">
      <dgm:prSet presAssocID="{66B5433E-E755-42C1-B024-7E99C0D1653C}" presName="tx1" presStyleLbl="revTx" presStyleIdx="5" presStyleCnt="8"/>
      <dgm:spPr/>
    </dgm:pt>
    <dgm:pt modelId="{0C097A3F-1F8C-4A35-9543-A91CA8D17F3C}" type="pres">
      <dgm:prSet presAssocID="{66B5433E-E755-42C1-B024-7E99C0D1653C}" presName="vert1" presStyleCnt="0"/>
      <dgm:spPr/>
    </dgm:pt>
    <dgm:pt modelId="{2BAF75F9-036B-49DE-9B77-22285902D441}" type="pres">
      <dgm:prSet presAssocID="{CB8AA350-7163-497B-AF35-92B4326EAF0E}" presName="thickLine" presStyleLbl="alignNode1" presStyleIdx="6" presStyleCnt="8"/>
      <dgm:spPr/>
    </dgm:pt>
    <dgm:pt modelId="{DB1D0B71-4ED4-4366-9ABA-1A8C3743B5B1}" type="pres">
      <dgm:prSet presAssocID="{CB8AA350-7163-497B-AF35-92B4326EAF0E}" presName="horz1" presStyleCnt="0"/>
      <dgm:spPr/>
    </dgm:pt>
    <dgm:pt modelId="{F5DB93D7-FF7C-4575-9D32-8FFD8FF627F2}" type="pres">
      <dgm:prSet presAssocID="{CB8AA350-7163-497B-AF35-92B4326EAF0E}" presName="tx1" presStyleLbl="revTx" presStyleIdx="6" presStyleCnt="8"/>
      <dgm:spPr/>
    </dgm:pt>
    <dgm:pt modelId="{E1D87637-C4AE-4401-BAA0-4720F106DB53}" type="pres">
      <dgm:prSet presAssocID="{CB8AA350-7163-497B-AF35-92B4326EAF0E}" presName="vert1" presStyleCnt="0"/>
      <dgm:spPr/>
    </dgm:pt>
    <dgm:pt modelId="{7B65C4E9-5EC8-4A27-8E77-7AD4752787E2}" type="pres">
      <dgm:prSet presAssocID="{C3126D41-26CF-4233-9A44-FB558140A357}" presName="thickLine" presStyleLbl="alignNode1" presStyleIdx="7" presStyleCnt="8"/>
      <dgm:spPr/>
    </dgm:pt>
    <dgm:pt modelId="{033F7216-81BC-4C39-90ED-EB1D3BF2D80F}" type="pres">
      <dgm:prSet presAssocID="{C3126D41-26CF-4233-9A44-FB558140A357}" presName="horz1" presStyleCnt="0"/>
      <dgm:spPr/>
    </dgm:pt>
    <dgm:pt modelId="{D7784562-273B-4113-8A3D-096C607CDDFE}" type="pres">
      <dgm:prSet presAssocID="{C3126D41-26CF-4233-9A44-FB558140A357}" presName="tx1" presStyleLbl="revTx" presStyleIdx="7" presStyleCnt="8" custScaleY="154023"/>
      <dgm:spPr/>
    </dgm:pt>
    <dgm:pt modelId="{29CE0667-70A2-4F7F-B0E3-1845A7294DB3}" type="pres">
      <dgm:prSet presAssocID="{C3126D41-26CF-4233-9A44-FB558140A357}" presName="vert1" presStyleCnt="0"/>
      <dgm:spPr/>
    </dgm:pt>
  </dgm:ptLst>
  <dgm:cxnLst>
    <dgm:cxn modelId="{40FCA91A-31B6-4729-A734-A737B9D8182A}" type="presOf" srcId="{70CB39ED-36B8-473D-8B61-325884779B10}" destId="{9D287428-4019-4159-9CE4-A53AEEC65BDB}" srcOrd="0" destOrd="0" presId="urn:microsoft.com/office/officeart/2008/layout/LinedList"/>
    <dgm:cxn modelId="{6642371E-3392-4E1E-9C51-8AD5F315F4EC}" srcId="{AE1A4710-27A0-484E-A2A5-AB72BB4AF189}" destId="{B2D2403E-D0CF-4CDC-880E-1DCA79C02BB2}" srcOrd="4" destOrd="0" parTransId="{96849E52-4CAA-4924-BB3D-9A690FDC9238}" sibTransId="{2F3B7C25-E800-49C7-B289-91EBA88A15F6}"/>
    <dgm:cxn modelId="{B662395E-5F21-4C12-B50D-7E571B2A2F4E}" type="presOf" srcId="{79FAE4AF-9692-4B77-8DFF-1147CCCCF1C9}" destId="{F47A3242-2A80-42E2-B445-C611A4946D95}" srcOrd="0" destOrd="0" presId="urn:microsoft.com/office/officeart/2008/layout/LinedList"/>
    <dgm:cxn modelId="{13B94242-0E2F-45D4-8E6E-83008FD1A3A2}" type="presOf" srcId="{66B5433E-E755-42C1-B024-7E99C0D1653C}" destId="{5EC56DE4-3FEC-48DB-B306-551C9329E832}" srcOrd="0" destOrd="0" presId="urn:microsoft.com/office/officeart/2008/layout/LinedList"/>
    <dgm:cxn modelId="{D0C8CC4C-5AD1-431C-AEF6-A30A908E35F9}" type="presOf" srcId="{AE1A4710-27A0-484E-A2A5-AB72BB4AF189}" destId="{93DE387E-EFCB-4B96-B8C6-A11C66647E83}" srcOrd="0" destOrd="0" presId="urn:microsoft.com/office/officeart/2008/layout/LinedList"/>
    <dgm:cxn modelId="{0DE92E50-6939-420F-A189-AFF4AAF2CDAB}" srcId="{AE1A4710-27A0-484E-A2A5-AB72BB4AF189}" destId="{79FAE4AF-9692-4B77-8DFF-1147CCCCF1C9}" srcOrd="3" destOrd="0" parTransId="{594F5FE5-6C51-4620-8B02-C607F1D96607}" sibTransId="{EB5D97DD-2D92-448B-9392-A3FD476A69FA}"/>
    <dgm:cxn modelId="{2B50A053-4ED8-404B-A39A-BD73729DE31B}" type="presOf" srcId="{2BDD7101-3C97-4B34-8A13-D9E6C69E1CD1}" destId="{F6F9BEEE-686E-406C-A356-9E9772715703}" srcOrd="0" destOrd="0" presId="urn:microsoft.com/office/officeart/2008/layout/LinedList"/>
    <dgm:cxn modelId="{1EFF1778-7706-433D-819C-0EE2DC2E0FF5}" type="presOf" srcId="{D9029ACD-39A3-46DF-A0C4-3CAD956B6E46}" destId="{920E8A20-D9A8-4DF2-B7A9-84D962E15AF9}" srcOrd="0" destOrd="0" presId="urn:microsoft.com/office/officeart/2008/layout/LinedList"/>
    <dgm:cxn modelId="{6501D884-A84C-44C8-87BA-A257E7C27237}" srcId="{AE1A4710-27A0-484E-A2A5-AB72BB4AF189}" destId="{2BDD7101-3C97-4B34-8A13-D9E6C69E1CD1}" srcOrd="0" destOrd="0" parTransId="{BCE1E8F0-9BC3-4835-AFD7-EE6C9DA1B87A}" sibTransId="{EC92B66A-B3FC-4171-A70E-6B98732BDBDE}"/>
    <dgm:cxn modelId="{734677BA-2AD1-4826-A474-DA5005772ABE}" type="presOf" srcId="{CB8AA350-7163-497B-AF35-92B4326EAF0E}" destId="{F5DB93D7-FF7C-4575-9D32-8FFD8FF627F2}" srcOrd="0" destOrd="0" presId="urn:microsoft.com/office/officeart/2008/layout/LinedList"/>
    <dgm:cxn modelId="{A2B35AD2-5DAE-4275-B5AA-3FC1F842AC9A}" srcId="{AE1A4710-27A0-484E-A2A5-AB72BB4AF189}" destId="{66B5433E-E755-42C1-B024-7E99C0D1653C}" srcOrd="5" destOrd="0" parTransId="{04B628CA-4C8E-414A-9260-3CD1D1626509}" sibTransId="{33354A4B-5073-4479-AC67-BEC8681B6BFC}"/>
    <dgm:cxn modelId="{0795D9DD-AD4D-4839-8FCF-EF8159F27764}" srcId="{AE1A4710-27A0-484E-A2A5-AB72BB4AF189}" destId="{C3126D41-26CF-4233-9A44-FB558140A357}" srcOrd="7" destOrd="0" parTransId="{94F502BC-7E65-4DAA-9D6F-02ABF8B8D1E5}" sibTransId="{43BDB4D8-3CD4-4A49-9525-2B8A106D8C2A}"/>
    <dgm:cxn modelId="{336DFAE5-A09D-40EE-B762-B9E86E8F9B9C}" srcId="{AE1A4710-27A0-484E-A2A5-AB72BB4AF189}" destId="{CB8AA350-7163-497B-AF35-92B4326EAF0E}" srcOrd="6" destOrd="0" parTransId="{7AEF152F-7B31-4A21-81F2-17796337C816}" sibTransId="{315AC022-49C7-46EB-83EE-B35E3109CBEA}"/>
    <dgm:cxn modelId="{1CD1E1ED-CF0C-4902-9FF3-EACC67FF799A}" srcId="{AE1A4710-27A0-484E-A2A5-AB72BB4AF189}" destId="{D9029ACD-39A3-46DF-A0C4-3CAD956B6E46}" srcOrd="2" destOrd="0" parTransId="{A993405B-5329-4009-BA0A-67AA2D1A348F}" sibTransId="{19BDF7CF-8C67-4599-AA5E-714AC2C2AFAF}"/>
    <dgm:cxn modelId="{B43ECEF0-1E54-4644-8444-4B38E96E06FA}" type="presOf" srcId="{B2D2403E-D0CF-4CDC-880E-1DCA79C02BB2}" destId="{B2A15019-390D-4C64-B440-BD8B14EFC784}" srcOrd="0" destOrd="0" presId="urn:microsoft.com/office/officeart/2008/layout/LinedList"/>
    <dgm:cxn modelId="{45CA86F1-E243-4191-9965-9045581BFF5B}" type="presOf" srcId="{C3126D41-26CF-4233-9A44-FB558140A357}" destId="{D7784562-273B-4113-8A3D-096C607CDDFE}" srcOrd="0" destOrd="0" presId="urn:microsoft.com/office/officeart/2008/layout/LinedList"/>
    <dgm:cxn modelId="{7B5A5FFF-BE77-4601-92E1-41DCDA8DE894}" srcId="{AE1A4710-27A0-484E-A2A5-AB72BB4AF189}" destId="{70CB39ED-36B8-473D-8B61-325884779B10}" srcOrd="1" destOrd="0" parTransId="{7A4B0894-1753-4ACB-9379-D03F16206BA4}" sibTransId="{AEE2FF2A-DDA5-460D-8773-5EA64DA7DC62}"/>
    <dgm:cxn modelId="{E746125F-C93E-489D-94A2-82309809BCD8}" type="presParOf" srcId="{93DE387E-EFCB-4B96-B8C6-A11C66647E83}" destId="{FECAF17C-56B6-4EED-86D7-8960C2380416}" srcOrd="0" destOrd="0" presId="urn:microsoft.com/office/officeart/2008/layout/LinedList"/>
    <dgm:cxn modelId="{D0005993-EB94-40E4-B57C-A9E4EEF36F1A}" type="presParOf" srcId="{93DE387E-EFCB-4B96-B8C6-A11C66647E83}" destId="{04288B5F-1AAD-44B0-8073-1E2642A80DCD}" srcOrd="1" destOrd="0" presId="urn:microsoft.com/office/officeart/2008/layout/LinedList"/>
    <dgm:cxn modelId="{806D4F68-70C3-4E9A-94CA-B7B981665B5E}" type="presParOf" srcId="{04288B5F-1AAD-44B0-8073-1E2642A80DCD}" destId="{F6F9BEEE-686E-406C-A356-9E9772715703}" srcOrd="0" destOrd="0" presId="urn:microsoft.com/office/officeart/2008/layout/LinedList"/>
    <dgm:cxn modelId="{63EC8D08-16AB-40F5-84CE-19C80965B557}" type="presParOf" srcId="{04288B5F-1AAD-44B0-8073-1E2642A80DCD}" destId="{296170BC-121B-4529-BE63-E2D541CF688B}" srcOrd="1" destOrd="0" presId="urn:microsoft.com/office/officeart/2008/layout/LinedList"/>
    <dgm:cxn modelId="{0D991CB2-2D69-40F5-A2E3-FEA4AB436747}" type="presParOf" srcId="{93DE387E-EFCB-4B96-B8C6-A11C66647E83}" destId="{B3028ABF-CD86-4984-A18A-0C7147317DEC}" srcOrd="2" destOrd="0" presId="urn:microsoft.com/office/officeart/2008/layout/LinedList"/>
    <dgm:cxn modelId="{83AA51AB-487E-407B-BD1F-84BB7E0EAFFE}" type="presParOf" srcId="{93DE387E-EFCB-4B96-B8C6-A11C66647E83}" destId="{10FFCDAF-5D56-4742-8F9F-4831CF1FE82D}" srcOrd="3" destOrd="0" presId="urn:microsoft.com/office/officeart/2008/layout/LinedList"/>
    <dgm:cxn modelId="{9405F4DF-7899-478B-94FB-F180A1E741FB}" type="presParOf" srcId="{10FFCDAF-5D56-4742-8F9F-4831CF1FE82D}" destId="{9D287428-4019-4159-9CE4-A53AEEC65BDB}" srcOrd="0" destOrd="0" presId="urn:microsoft.com/office/officeart/2008/layout/LinedList"/>
    <dgm:cxn modelId="{59939B4D-60E1-4D24-9C8A-84F86582A5F5}" type="presParOf" srcId="{10FFCDAF-5D56-4742-8F9F-4831CF1FE82D}" destId="{1FA6085B-189C-4601-842C-7678FB2B9A40}" srcOrd="1" destOrd="0" presId="urn:microsoft.com/office/officeart/2008/layout/LinedList"/>
    <dgm:cxn modelId="{FAF8553A-C6CB-43DE-96E4-80377CFAC47C}" type="presParOf" srcId="{93DE387E-EFCB-4B96-B8C6-A11C66647E83}" destId="{DBA6BDBD-1EA9-4B31-9F28-255A29BA3657}" srcOrd="4" destOrd="0" presId="urn:microsoft.com/office/officeart/2008/layout/LinedList"/>
    <dgm:cxn modelId="{E1272183-32E7-4683-8B38-4B9347DDD1A8}" type="presParOf" srcId="{93DE387E-EFCB-4B96-B8C6-A11C66647E83}" destId="{F862245B-3F48-4848-BE94-64806C01A62D}" srcOrd="5" destOrd="0" presId="urn:microsoft.com/office/officeart/2008/layout/LinedList"/>
    <dgm:cxn modelId="{EBA20566-3B31-49C1-A504-C62137E9C61F}" type="presParOf" srcId="{F862245B-3F48-4848-BE94-64806C01A62D}" destId="{920E8A20-D9A8-4DF2-B7A9-84D962E15AF9}" srcOrd="0" destOrd="0" presId="urn:microsoft.com/office/officeart/2008/layout/LinedList"/>
    <dgm:cxn modelId="{E1917713-082A-415F-9E6F-F033A4F91075}" type="presParOf" srcId="{F862245B-3F48-4848-BE94-64806C01A62D}" destId="{77419B0A-BF06-452E-A2E9-8457C1EEC0DE}" srcOrd="1" destOrd="0" presId="urn:microsoft.com/office/officeart/2008/layout/LinedList"/>
    <dgm:cxn modelId="{E5FC0DA0-C31C-499D-8D98-EAA8ECE56850}" type="presParOf" srcId="{93DE387E-EFCB-4B96-B8C6-A11C66647E83}" destId="{D4126FF3-27C5-4731-ABA1-B273F1BCD19A}" srcOrd="6" destOrd="0" presId="urn:microsoft.com/office/officeart/2008/layout/LinedList"/>
    <dgm:cxn modelId="{B5DD7F2C-45B7-4539-A0E6-733C24502EEB}" type="presParOf" srcId="{93DE387E-EFCB-4B96-B8C6-A11C66647E83}" destId="{8BFD78B6-33D7-44C8-8850-5540C9F2361C}" srcOrd="7" destOrd="0" presId="urn:microsoft.com/office/officeart/2008/layout/LinedList"/>
    <dgm:cxn modelId="{8EFA8A4E-E61C-4AF6-A0D9-64EBFBA9E90B}" type="presParOf" srcId="{8BFD78B6-33D7-44C8-8850-5540C9F2361C}" destId="{F47A3242-2A80-42E2-B445-C611A4946D95}" srcOrd="0" destOrd="0" presId="urn:microsoft.com/office/officeart/2008/layout/LinedList"/>
    <dgm:cxn modelId="{A673AA2E-FC92-4F9F-AB0F-45227BF51677}" type="presParOf" srcId="{8BFD78B6-33D7-44C8-8850-5540C9F2361C}" destId="{B8771D1A-E55A-4025-9B53-DC1BFF3B33F9}" srcOrd="1" destOrd="0" presId="urn:microsoft.com/office/officeart/2008/layout/LinedList"/>
    <dgm:cxn modelId="{C584BF9D-9CCF-4628-BE2F-47C8AC9AF715}" type="presParOf" srcId="{93DE387E-EFCB-4B96-B8C6-A11C66647E83}" destId="{1F08FEA6-80E1-49F3-901F-84C271D220B2}" srcOrd="8" destOrd="0" presId="urn:microsoft.com/office/officeart/2008/layout/LinedList"/>
    <dgm:cxn modelId="{4F969FAE-F637-4589-9501-63F0A53DA9A0}" type="presParOf" srcId="{93DE387E-EFCB-4B96-B8C6-A11C66647E83}" destId="{C5F3988B-985C-4340-BA83-49895F5E0A29}" srcOrd="9" destOrd="0" presId="urn:microsoft.com/office/officeart/2008/layout/LinedList"/>
    <dgm:cxn modelId="{B8D9276B-361D-48E3-89D2-5C79FCE19CC9}" type="presParOf" srcId="{C5F3988B-985C-4340-BA83-49895F5E0A29}" destId="{B2A15019-390D-4C64-B440-BD8B14EFC784}" srcOrd="0" destOrd="0" presId="urn:microsoft.com/office/officeart/2008/layout/LinedList"/>
    <dgm:cxn modelId="{74161AEF-470A-474F-BD69-604F84C46639}" type="presParOf" srcId="{C5F3988B-985C-4340-BA83-49895F5E0A29}" destId="{BDBB97D3-9F81-410E-9B74-90B0534315AF}" srcOrd="1" destOrd="0" presId="urn:microsoft.com/office/officeart/2008/layout/LinedList"/>
    <dgm:cxn modelId="{522A97F6-88A7-4378-A78A-CB1173A70580}" type="presParOf" srcId="{93DE387E-EFCB-4B96-B8C6-A11C66647E83}" destId="{FE9EA282-BBD8-435A-B5DA-5CF33C0B51FA}" srcOrd="10" destOrd="0" presId="urn:microsoft.com/office/officeart/2008/layout/LinedList"/>
    <dgm:cxn modelId="{2A5B5421-0071-4028-BF1A-E34047C8574E}" type="presParOf" srcId="{93DE387E-EFCB-4B96-B8C6-A11C66647E83}" destId="{4BB83728-DFB3-45C1-B944-5E2243484C34}" srcOrd="11" destOrd="0" presId="urn:microsoft.com/office/officeart/2008/layout/LinedList"/>
    <dgm:cxn modelId="{ED56DE5C-9D07-49F6-AEBB-2D12A0587798}" type="presParOf" srcId="{4BB83728-DFB3-45C1-B944-5E2243484C34}" destId="{5EC56DE4-3FEC-48DB-B306-551C9329E832}" srcOrd="0" destOrd="0" presId="urn:microsoft.com/office/officeart/2008/layout/LinedList"/>
    <dgm:cxn modelId="{DB5689CC-A1CA-4C30-A482-E05D093BCC80}" type="presParOf" srcId="{4BB83728-DFB3-45C1-B944-5E2243484C34}" destId="{0C097A3F-1F8C-4A35-9543-A91CA8D17F3C}" srcOrd="1" destOrd="0" presId="urn:microsoft.com/office/officeart/2008/layout/LinedList"/>
    <dgm:cxn modelId="{D39F91B8-89AF-442E-A6CA-8A8E06870FE0}" type="presParOf" srcId="{93DE387E-EFCB-4B96-B8C6-A11C66647E83}" destId="{2BAF75F9-036B-49DE-9B77-22285902D441}" srcOrd="12" destOrd="0" presId="urn:microsoft.com/office/officeart/2008/layout/LinedList"/>
    <dgm:cxn modelId="{0A0EE495-ABD3-436F-9CD1-09F64C1134B9}" type="presParOf" srcId="{93DE387E-EFCB-4B96-B8C6-A11C66647E83}" destId="{DB1D0B71-4ED4-4366-9ABA-1A8C3743B5B1}" srcOrd="13" destOrd="0" presId="urn:microsoft.com/office/officeart/2008/layout/LinedList"/>
    <dgm:cxn modelId="{0D46605E-6C05-40F2-9DDE-C7B9726FD3BF}" type="presParOf" srcId="{DB1D0B71-4ED4-4366-9ABA-1A8C3743B5B1}" destId="{F5DB93D7-FF7C-4575-9D32-8FFD8FF627F2}" srcOrd="0" destOrd="0" presId="urn:microsoft.com/office/officeart/2008/layout/LinedList"/>
    <dgm:cxn modelId="{CB2022CB-C02F-4C1F-A694-9100419FFD62}" type="presParOf" srcId="{DB1D0B71-4ED4-4366-9ABA-1A8C3743B5B1}" destId="{E1D87637-C4AE-4401-BAA0-4720F106DB53}" srcOrd="1" destOrd="0" presId="urn:microsoft.com/office/officeart/2008/layout/LinedList"/>
    <dgm:cxn modelId="{A776B226-7B2D-4EFC-918A-159FCDD19118}" type="presParOf" srcId="{93DE387E-EFCB-4B96-B8C6-A11C66647E83}" destId="{7B65C4E9-5EC8-4A27-8E77-7AD4752787E2}" srcOrd="14" destOrd="0" presId="urn:microsoft.com/office/officeart/2008/layout/LinedList"/>
    <dgm:cxn modelId="{D4F213F1-32AB-4801-BD7D-89ED7DF8F6E0}" type="presParOf" srcId="{93DE387E-EFCB-4B96-B8C6-A11C66647E83}" destId="{033F7216-81BC-4C39-90ED-EB1D3BF2D80F}" srcOrd="15" destOrd="0" presId="urn:microsoft.com/office/officeart/2008/layout/LinedList"/>
    <dgm:cxn modelId="{02B0FFF0-0909-4C13-A646-7777962E1D51}" type="presParOf" srcId="{033F7216-81BC-4C39-90ED-EB1D3BF2D80F}" destId="{D7784562-273B-4113-8A3D-096C607CDDFE}" srcOrd="0" destOrd="0" presId="urn:microsoft.com/office/officeart/2008/layout/LinedList"/>
    <dgm:cxn modelId="{43C54555-B31C-41B8-B65F-E669D0BE0F6B}" type="presParOf" srcId="{033F7216-81BC-4C39-90ED-EB1D3BF2D80F}" destId="{29CE0667-70A2-4F7F-B0E3-1845A7294D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A4710-27A0-484E-A2A5-AB72BB4AF1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DD7101-3C97-4B34-8A13-D9E6C69E1CD1}">
      <dgm:prSet custT="1"/>
      <dgm:spPr/>
      <dgm:t>
        <a:bodyPr/>
        <a:lstStyle/>
        <a:p>
          <a:r>
            <a:rPr lang="es-ES" sz="2200" dirty="0"/>
            <a:t>Comercialización</a:t>
          </a:r>
          <a:endParaRPr lang="en-US" sz="2200" dirty="0"/>
        </a:p>
      </dgm:t>
    </dgm:pt>
    <dgm:pt modelId="{BCE1E8F0-9BC3-4835-AFD7-EE6C9DA1B87A}" type="parTrans" cxnId="{6501D884-A84C-44C8-87BA-A257E7C27237}">
      <dgm:prSet/>
      <dgm:spPr/>
      <dgm:t>
        <a:bodyPr/>
        <a:lstStyle/>
        <a:p>
          <a:endParaRPr lang="en-US"/>
        </a:p>
      </dgm:t>
    </dgm:pt>
    <dgm:pt modelId="{EC92B66A-B3FC-4171-A70E-6B98732BDBDE}" type="sibTrans" cxnId="{6501D884-A84C-44C8-87BA-A257E7C27237}">
      <dgm:prSet/>
      <dgm:spPr/>
      <dgm:t>
        <a:bodyPr/>
        <a:lstStyle/>
        <a:p>
          <a:endParaRPr lang="en-US"/>
        </a:p>
      </dgm:t>
    </dgm:pt>
    <dgm:pt modelId="{70CB39ED-36B8-473D-8B61-325884779B10}">
      <dgm:prSet custT="1"/>
      <dgm:spPr/>
      <dgm:t>
        <a:bodyPr/>
        <a:lstStyle/>
        <a:p>
          <a:r>
            <a:rPr lang="es-ES" sz="2200" dirty="0"/>
            <a:t>Servicio de Post – venta </a:t>
          </a:r>
          <a:endParaRPr lang="en-US" sz="2200" dirty="0"/>
        </a:p>
      </dgm:t>
    </dgm:pt>
    <dgm:pt modelId="{7A4B0894-1753-4ACB-9379-D03F16206BA4}" type="parTrans" cxnId="{7B5A5FFF-BE77-4601-92E1-41DCDA8DE894}">
      <dgm:prSet/>
      <dgm:spPr/>
      <dgm:t>
        <a:bodyPr/>
        <a:lstStyle/>
        <a:p>
          <a:endParaRPr lang="en-US"/>
        </a:p>
      </dgm:t>
    </dgm:pt>
    <dgm:pt modelId="{AEE2FF2A-DDA5-460D-8773-5EA64DA7DC62}" type="sibTrans" cxnId="{7B5A5FFF-BE77-4601-92E1-41DCDA8DE894}">
      <dgm:prSet/>
      <dgm:spPr/>
      <dgm:t>
        <a:bodyPr/>
        <a:lstStyle/>
        <a:p>
          <a:endParaRPr lang="en-US"/>
        </a:p>
      </dgm:t>
    </dgm:pt>
    <dgm:pt modelId="{D9029ACD-39A3-46DF-A0C4-3CAD956B6E46}">
      <dgm:prSet custT="1"/>
      <dgm:spPr/>
      <dgm:t>
        <a:bodyPr/>
        <a:lstStyle/>
        <a:p>
          <a:r>
            <a:rPr lang="es-ES" sz="2200" dirty="0"/>
            <a:t>Publicidad y Marketing</a:t>
          </a:r>
          <a:endParaRPr lang="en-US" sz="2200" dirty="0"/>
        </a:p>
      </dgm:t>
    </dgm:pt>
    <dgm:pt modelId="{A993405B-5329-4009-BA0A-67AA2D1A348F}" type="parTrans" cxnId="{1CD1E1ED-CF0C-4902-9FF3-EACC67FF799A}">
      <dgm:prSet/>
      <dgm:spPr/>
      <dgm:t>
        <a:bodyPr/>
        <a:lstStyle/>
        <a:p>
          <a:endParaRPr lang="en-US"/>
        </a:p>
      </dgm:t>
    </dgm:pt>
    <dgm:pt modelId="{19BDF7CF-8C67-4599-AA5E-714AC2C2AFAF}" type="sibTrans" cxnId="{1CD1E1ED-CF0C-4902-9FF3-EACC67FF799A}">
      <dgm:prSet/>
      <dgm:spPr/>
      <dgm:t>
        <a:bodyPr/>
        <a:lstStyle/>
        <a:p>
          <a:endParaRPr lang="en-US"/>
        </a:p>
      </dgm:t>
    </dgm:pt>
    <dgm:pt modelId="{93DE387E-EFCB-4B96-B8C6-A11C66647E83}" type="pres">
      <dgm:prSet presAssocID="{AE1A4710-27A0-484E-A2A5-AB72BB4AF189}" presName="vert0" presStyleCnt="0">
        <dgm:presLayoutVars>
          <dgm:dir/>
          <dgm:animOne val="branch"/>
          <dgm:animLvl val="lvl"/>
        </dgm:presLayoutVars>
      </dgm:prSet>
      <dgm:spPr/>
    </dgm:pt>
    <dgm:pt modelId="{FECAF17C-56B6-4EED-86D7-8960C2380416}" type="pres">
      <dgm:prSet presAssocID="{2BDD7101-3C97-4B34-8A13-D9E6C69E1CD1}" presName="thickLine" presStyleLbl="alignNode1" presStyleIdx="0" presStyleCnt="3"/>
      <dgm:spPr/>
    </dgm:pt>
    <dgm:pt modelId="{04288B5F-1AAD-44B0-8073-1E2642A80DCD}" type="pres">
      <dgm:prSet presAssocID="{2BDD7101-3C97-4B34-8A13-D9E6C69E1CD1}" presName="horz1" presStyleCnt="0"/>
      <dgm:spPr/>
    </dgm:pt>
    <dgm:pt modelId="{F6F9BEEE-686E-406C-A356-9E9772715703}" type="pres">
      <dgm:prSet presAssocID="{2BDD7101-3C97-4B34-8A13-D9E6C69E1CD1}" presName="tx1" presStyleLbl="revTx" presStyleIdx="0" presStyleCnt="3"/>
      <dgm:spPr/>
    </dgm:pt>
    <dgm:pt modelId="{296170BC-121B-4529-BE63-E2D541CF688B}" type="pres">
      <dgm:prSet presAssocID="{2BDD7101-3C97-4B34-8A13-D9E6C69E1CD1}" presName="vert1" presStyleCnt="0"/>
      <dgm:spPr/>
    </dgm:pt>
    <dgm:pt modelId="{B3028ABF-CD86-4984-A18A-0C7147317DEC}" type="pres">
      <dgm:prSet presAssocID="{70CB39ED-36B8-473D-8B61-325884779B10}" presName="thickLine" presStyleLbl="alignNode1" presStyleIdx="1" presStyleCnt="3"/>
      <dgm:spPr/>
    </dgm:pt>
    <dgm:pt modelId="{10FFCDAF-5D56-4742-8F9F-4831CF1FE82D}" type="pres">
      <dgm:prSet presAssocID="{70CB39ED-36B8-473D-8B61-325884779B10}" presName="horz1" presStyleCnt="0"/>
      <dgm:spPr/>
    </dgm:pt>
    <dgm:pt modelId="{9D287428-4019-4159-9CE4-A53AEEC65BDB}" type="pres">
      <dgm:prSet presAssocID="{70CB39ED-36B8-473D-8B61-325884779B10}" presName="tx1" presStyleLbl="revTx" presStyleIdx="1" presStyleCnt="3"/>
      <dgm:spPr/>
    </dgm:pt>
    <dgm:pt modelId="{1FA6085B-189C-4601-842C-7678FB2B9A40}" type="pres">
      <dgm:prSet presAssocID="{70CB39ED-36B8-473D-8B61-325884779B10}" presName="vert1" presStyleCnt="0"/>
      <dgm:spPr/>
    </dgm:pt>
    <dgm:pt modelId="{DBA6BDBD-1EA9-4B31-9F28-255A29BA3657}" type="pres">
      <dgm:prSet presAssocID="{D9029ACD-39A3-46DF-A0C4-3CAD956B6E46}" presName="thickLine" presStyleLbl="alignNode1" presStyleIdx="2" presStyleCnt="3"/>
      <dgm:spPr/>
    </dgm:pt>
    <dgm:pt modelId="{F862245B-3F48-4848-BE94-64806C01A62D}" type="pres">
      <dgm:prSet presAssocID="{D9029ACD-39A3-46DF-A0C4-3CAD956B6E46}" presName="horz1" presStyleCnt="0"/>
      <dgm:spPr/>
    </dgm:pt>
    <dgm:pt modelId="{920E8A20-D9A8-4DF2-B7A9-84D962E15AF9}" type="pres">
      <dgm:prSet presAssocID="{D9029ACD-39A3-46DF-A0C4-3CAD956B6E46}" presName="tx1" presStyleLbl="revTx" presStyleIdx="2" presStyleCnt="3"/>
      <dgm:spPr/>
    </dgm:pt>
    <dgm:pt modelId="{77419B0A-BF06-452E-A2E9-8457C1EEC0DE}" type="pres">
      <dgm:prSet presAssocID="{D9029ACD-39A3-46DF-A0C4-3CAD956B6E46}" presName="vert1" presStyleCnt="0"/>
      <dgm:spPr/>
    </dgm:pt>
  </dgm:ptLst>
  <dgm:cxnLst>
    <dgm:cxn modelId="{40FCA91A-31B6-4729-A734-A737B9D8182A}" type="presOf" srcId="{70CB39ED-36B8-473D-8B61-325884779B10}" destId="{9D287428-4019-4159-9CE4-A53AEEC65BDB}" srcOrd="0" destOrd="0" presId="urn:microsoft.com/office/officeart/2008/layout/LinedList"/>
    <dgm:cxn modelId="{D0C8CC4C-5AD1-431C-AEF6-A30A908E35F9}" type="presOf" srcId="{AE1A4710-27A0-484E-A2A5-AB72BB4AF189}" destId="{93DE387E-EFCB-4B96-B8C6-A11C66647E83}" srcOrd="0" destOrd="0" presId="urn:microsoft.com/office/officeart/2008/layout/LinedList"/>
    <dgm:cxn modelId="{2B50A053-4ED8-404B-A39A-BD73729DE31B}" type="presOf" srcId="{2BDD7101-3C97-4B34-8A13-D9E6C69E1CD1}" destId="{F6F9BEEE-686E-406C-A356-9E9772715703}" srcOrd="0" destOrd="0" presId="urn:microsoft.com/office/officeart/2008/layout/LinedList"/>
    <dgm:cxn modelId="{1EFF1778-7706-433D-819C-0EE2DC2E0FF5}" type="presOf" srcId="{D9029ACD-39A3-46DF-A0C4-3CAD956B6E46}" destId="{920E8A20-D9A8-4DF2-B7A9-84D962E15AF9}" srcOrd="0" destOrd="0" presId="urn:microsoft.com/office/officeart/2008/layout/LinedList"/>
    <dgm:cxn modelId="{6501D884-A84C-44C8-87BA-A257E7C27237}" srcId="{AE1A4710-27A0-484E-A2A5-AB72BB4AF189}" destId="{2BDD7101-3C97-4B34-8A13-D9E6C69E1CD1}" srcOrd="0" destOrd="0" parTransId="{BCE1E8F0-9BC3-4835-AFD7-EE6C9DA1B87A}" sibTransId="{EC92B66A-B3FC-4171-A70E-6B98732BDBDE}"/>
    <dgm:cxn modelId="{1CD1E1ED-CF0C-4902-9FF3-EACC67FF799A}" srcId="{AE1A4710-27A0-484E-A2A5-AB72BB4AF189}" destId="{D9029ACD-39A3-46DF-A0C4-3CAD956B6E46}" srcOrd="2" destOrd="0" parTransId="{A993405B-5329-4009-BA0A-67AA2D1A348F}" sibTransId="{19BDF7CF-8C67-4599-AA5E-714AC2C2AFAF}"/>
    <dgm:cxn modelId="{7B5A5FFF-BE77-4601-92E1-41DCDA8DE894}" srcId="{AE1A4710-27A0-484E-A2A5-AB72BB4AF189}" destId="{70CB39ED-36B8-473D-8B61-325884779B10}" srcOrd="1" destOrd="0" parTransId="{7A4B0894-1753-4ACB-9379-D03F16206BA4}" sibTransId="{AEE2FF2A-DDA5-460D-8773-5EA64DA7DC62}"/>
    <dgm:cxn modelId="{E746125F-C93E-489D-94A2-82309809BCD8}" type="presParOf" srcId="{93DE387E-EFCB-4B96-B8C6-A11C66647E83}" destId="{FECAF17C-56B6-4EED-86D7-8960C2380416}" srcOrd="0" destOrd="0" presId="urn:microsoft.com/office/officeart/2008/layout/LinedList"/>
    <dgm:cxn modelId="{D0005993-EB94-40E4-B57C-A9E4EEF36F1A}" type="presParOf" srcId="{93DE387E-EFCB-4B96-B8C6-A11C66647E83}" destId="{04288B5F-1AAD-44B0-8073-1E2642A80DCD}" srcOrd="1" destOrd="0" presId="urn:microsoft.com/office/officeart/2008/layout/LinedList"/>
    <dgm:cxn modelId="{806D4F68-70C3-4E9A-94CA-B7B981665B5E}" type="presParOf" srcId="{04288B5F-1AAD-44B0-8073-1E2642A80DCD}" destId="{F6F9BEEE-686E-406C-A356-9E9772715703}" srcOrd="0" destOrd="0" presId="urn:microsoft.com/office/officeart/2008/layout/LinedList"/>
    <dgm:cxn modelId="{63EC8D08-16AB-40F5-84CE-19C80965B557}" type="presParOf" srcId="{04288B5F-1AAD-44B0-8073-1E2642A80DCD}" destId="{296170BC-121B-4529-BE63-E2D541CF688B}" srcOrd="1" destOrd="0" presId="urn:microsoft.com/office/officeart/2008/layout/LinedList"/>
    <dgm:cxn modelId="{0D991CB2-2D69-40F5-A2E3-FEA4AB436747}" type="presParOf" srcId="{93DE387E-EFCB-4B96-B8C6-A11C66647E83}" destId="{B3028ABF-CD86-4984-A18A-0C7147317DEC}" srcOrd="2" destOrd="0" presId="urn:microsoft.com/office/officeart/2008/layout/LinedList"/>
    <dgm:cxn modelId="{83AA51AB-487E-407B-BD1F-84BB7E0EAFFE}" type="presParOf" srcId="{93DE387E-EFCB-4B96-B8C6-A11C66647E83}" destId="{10FFCDAF-5D56-4742-8F9F-4831CF1FE82D}" srcOrd="3" destOrd="0" presId="urn:microsoft.com/office/officeart/2008/layout/LinedList"/>
    <dgm:cxn modelId="{9405F4DF-7899-478B-94FB-F180A1E741FB}" type="presParOf" srcId="{10FFCDAF-5D56-4742-8F9F-4831CF1FE82D}" destId="{9D287428-4019-4159-9CE4-A53AEEC65BDB}" srcOrd="0" destOrd="0" presId="urn:microsoft.com/office/officeart/2008/layout/LinedList"/>
    <dgm:cxn modelId="{59939B4D-60E1-4D24-9C8A-84F86582A5F5}" type="presParOf" srcId="{10FFCDAF-5D56-4742-8F9F-4831CF1FE82D}" destId="{1FA6085B-189C-4601-842C-7678FB2B9A40}" srcOrd="1" destOrd="0" presId="urn:microsoft.com/office/officeart/2008/layout/LinedList"/>
    <dgm:cxn modelId="{FAF8553A-C6CB-43DE-96E4-80377CFAC47C}" type="presParOf" srcId="{93DE387E-EFCB-4B96-B8C6-A11C66647E83}" destId="{DBA6BDBD-1EA9-4B31-9F28-255A29BA3657}" srcOrd="4" destOrd="0" presId="urn:microsoft.com/office/officeart/2008/layout/LinedList"/>
    <dgm:cxn modelId="{E1272183-32E7-4683-8B38-4B9347DDD1A8}" type="presParOf" srcId="{93DE387E-EFCB-4B96-B8C6-A11C66647E83}" destId="{F862245B-3F48-4848-BE94-64806C01A62D}" srcOrd="5" destOrd="0" presId="urn:microsoft.com/office/officeart/2008/layout/LinedList"/>
    <dgm:cxn modelId="{EBA20566-3B31-49C1-A504-C62137E9C61F}" type="presParOf" srcId="{F862245B-3F48-4848-BE94-64806C01A62D}" destId="{920E8A20-D9A8-4DF2-B7A9-84D962E15AF9}" srcOrd="0" destOrd="0" presId="urn:microsoft.com/office/officeart/2008/layout/LinedList"/>
    <dgm:cxn modelId="{E1917713-082A-415F-9E6F-F033A4F91075}" type="presParOf" srcId="{F862245B-3F48-4848-BE94-64806C01A62D}" destId="{77419B0A-BF06-452E-A2E9-8457C1EEC0DE}"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AF17C-56B6-4EED-86D7-8960C2380416}">
      <dsp:nvSpPr>
        <dsp:cNvPr id="0" name=""/>
        <dsp:cNvSpPr/>
      </dsp:nvSpPr>
      <dsp:spPr>
        <a:xfrm>
          <a:off x="0" y="509"/>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9BEEE-686E-406C-A356-9E9772715703}">
      <dsp:nvSpPr>
        <dsp:cNvPr id="0" name=""/>
        <dsp:cNvSpPr/>
      </dsp:nvSpPr>
      <dsp:spPr>
        <a:xfrm>
          <a:off x="0" y="509"/>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Investigación</a:t>
          </a:r>
          <a:endParaRPr lang="en-US" sz="2200" kern="1200" dirty="0"/>
        </a:p>
      </dsp:txBody>
      <dsp:txXfrm>
        <a:off x="0" y="509"/>
        <a:ext cx="4628535" cy="509391"/>
      </dsp:txXfrm>
    </dsp:sp>
    <dsp:sp modelId="{B3028ABF-CD86-4984-A18A-0C7147317DEC}">
      <dsp:nvSpPr>
        <dsp:cNvPr id="0" name=""/>
        <dsp:cNvSpPr/>
      </dsp:nvSpPr>
      <dsp:spPr>
        <a:xfrm>
          <a:off x="0" y="509901"/>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87428-4019-4159-9CE4-A53AEEC65BDB}">
      <dsp:nvSpPr>
        <dsp:cNvPr id="0" name=""/>
        <dsp:cNvSpPr/>
      </dsp:nvSpPr>
      <dsp:spPr>
        <a:xfrm>
          <a:off x="0" y="509901"/>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Desarrollo</a:t>
          </a:r>
          <a:endParaRPr lang="en-US" sz="2200" kern="1200" dirty="0"/>
        </a:p>
      </dsp:txBody>
      <dsp:txXfrm>
        <a:off x="0" y="509901"/>
        <a:ext cx="4628535" cy="509391"/>
      </dsp:txXfrm>
    </dsp:sp>
    <dsp:sp modelId="{DBA6BDBD-1EA9-4B31-9F28-255A29BA3657}">
      <dsp:nvSpPr>
        <dsp:cNvPr id="0" name=""/>
        <dsp:cNvSpPr/>
      </dsp:nvSpPr>
      <dsp:spPr>
        <a:xfrm>
          <a:off x="0" y="1019292"/>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E8A20-D9A8-4DF2-B7A9-84D962E15AF9}">
      <dsp:nvSpPr>
        <dsp:cNvPr id="0" name=""/>
        <dsp:cNvSpPr/>
      </dsp:nvSpPr>
      <dsp:spPr>
        <a:xfrm>
          <a:off x="0" y="1019292"/>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Preparación de Especialistas</a:t>
          </a:r>
          <a:endParaRPr lang="en-US" sz="2200" kern="1200" dirty="0"/>
        </a:p>
      </dsp:txBody>
      <dsp:txXfrm>
        <a:off x="0" y="1019292"/>
        <a:ext cx="4628535" cy="509391"/>
      </dsp:txXfrm>
    </dsp:sp>
    <dsp:sp modelId="{D4126FF3-27C5-4731-ABA1-B273F1BCD19A}">
      <dsp:nvSpPr>
        <dsp:cNvPr id="0" name=""/>
        <dsp:cNvSpPr/>
      </dsp:nvSpPr>
      <dsp:spPr>
        <a:xfrm>
          <a:off x="0" y="1528683"/>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A3242-2A80-42E2-B445-C611A4946D95}">
      <dsp:nvSpPr>
        <dsp:cNvPr id="0" name=""/>
        <dsp:cNvSpPr/>
      </dsp:nvSpPr>
      <dsp:spPr>
        <a:xfrm>
          <a:off x="0" y="1528683"/>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Eventos Científicos </a:t>
          </a:r>
          <a:endParaRPr lang="en-US" sz="2200" kern="1200" dirty="0"/>
        </a:p>
      </dsp:txBody>
      <dsp:txXfrm>
        <a:off x="0" y="1528683"/>
        <a:ext cx="4628535" cy="509391"/>
      </dsp:txXfrm>
    </dsp:sp>
    <dsp:sp modelId="{1F08FEA6-80E1-49F3-901F-84C271D220B2}">
      <dsp:nvSpPr>
        <dsp:cNvPr id="0" name=""/>
        <dsp:cNvSpPr/>
      </dsp:nvSpPr>
      <dsp:spPr>
        <a:xfrm>
          <a:off x="0" y="2038074"/>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15019-390D-4C64-B440-BD8B14EFC784}">
      <dsp:nvSpPr>
        <dsp:cNvPr id="0" name=""/>
        <dsp:cNvSpPr/>
      </dsp:nvSpPr>
      <dsp:spPr>
        <a:xfrm>
          <a:off x="0" y="2038074"/>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Servicios de Salud  y Belleza</a:t>
          </a:r>
          <a:endParaRPr lang="en-US" sz="2200" kern="1200" dirty="0"/>
        </a:p>
      </dsp:txBody>
      <dsp:txXfrm>
        <a:off x="0" y="2038074"/>
        <a:ext cx="4628535" cy="509391"/>
      </dsp:txXfrm>
    </dsp:sp>
    <dsp:sp modelId="{FE9EA282-BBD8-435A-B5DA-5CF33C0B51FA}">
      <dsp:nvSpPr>
        <dsp:cNvPr id="0" name=""/>
        <dsp:cNvSpPr/>
      </dsp:nvSpPr>
      <dsp:spPr>
        <a:xfrm>
          <a:off x="0" y="2547466"/>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56DE4-3FEC-48DB-B306-551C9329E832}">
      <dsp:nvSpPr>
        <dsp:cNvPr id="0" name=""/>
        <dsp:cNvSpPr/>
      </dsp:nvSpPr>
      <dsp:spPr>
        <a:xfrm>
          <a:off x="0" y="2547466"/>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Asistencia Técnica</a:t>
          </a:r>
          <a:endParaRPr lang="en-US" sz="2200" kern="1200" dirty="0"/>
        </a:p>
      </dsp:txBody>
      <dsp:txXfrm>
        <a:off x="0" y="2547466"/>
        <a:ext cx="4628535" cy="509391"/>
      </dsp:txXfrm>
    </dsp:sp>
    <dsp:sp modelId="{2BAF75F9-036B-49DE-9B77-22285902D441}">
      <dsp:nvSpPr>
        <dsp:cNvPr id="0" name=""/>
        <dsp:cNvSpPr/>
      </dsp:nvSpPr>
      <dsp:spPr>
        <a:xfrm>
          <a:off x="0" y="3056857"/>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B93D7-FF7C-4575-9D32-8FFD8FF627F2}">
      <dsp:nvSpPr>
        <dsp:cNvPr id="0" name=""/>
        <dsp:cNvSpPr/>
      </dsp:nvSpPr>
      <dsp:spPr>
        <a:xfrm>
          <a:off x="0" y="3056857"/>
          <a:ext cx="4628535" cy="509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Producción (Talleres)</a:t>
          </a:r>
          <a:endParaRPr lang="en-US" sz="2200" kern="1200" dirty="0"/>
        </a:p>
      </dsp:txBody>
      <dsp:txXfrm>
        <a:off x="0" y="3056857"/>
        <a:ext cx="4628535" cy="509391"/>
      </dsp:txXfrm>
    </dsp:sp>
    <dsp:sp modelId="{7B65C4E9-5EC8-4A27-8E77-7AD4752787E2}">
      <dsp:nvSpPr>
        <dsp:cNvPr id="0" name=""/>
        <dsp:cNvSpPr/>
      </dsp:nvSpPr>
      <dsp:spPr>
        <a:xfrm>
          <a:off x="0" y="3566248"/>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84562-273B-4113-8A3D-096C607CDDFE}">
      <dsp:nvSpPr>
        <dsp:cNvPr id="0" name=""/>
        <dsp:cNvSpPr/>
      </dsp:nvSpPr>
      <dsp:spPr>
        <a:xfrm>
          <a:off x="0" y="3566248"/>
          <a:ext cx="4624014" cy="784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Equipos y Accesorios de Criogenia, Criocirugía y Crioterapia</a:t>
          </a:r>
          <a:endParaRPr lang="en-US" sz="2200" kern="1200" dirty="0"/>
        </a:p>
      </dsp:txBody>
      <dsp:txXfrm>
        <a:off x="0" y="3566248"/>
        <a:ext cx="4624014" cy="784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AF17C-56B6-4EED-86D7-8960C2380416}">
      <dsp:nvSpPr>
        <dsp:cNvPr id="0" name=""/>
        <dsp:cNvSpPr/>
      </dsp:nvSpPr>
      <dsp:spPr>
        <a:xfrm>
          <a:off x="0" y="2124"/>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9BEEE-686E-406C-A356-9E9772715703}">
      <dsp:nvSpPr>
        <dsp:cNvPr id="0" name=""/>
        <dsp:cNvSpPr/>
      </dsp:nvSpPr>
      <dsp:spPr>
        <a:xfrm>
          <a:off x="0" y="2124"/>
          <a:ext cx="462853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Comercialización</a:t>
          </a:r>
          <a:endParaRPr lang="en-US" sz="2200" kern="1200" dirty="0"/>
        </a:p>
      </dsp:txBody>
      <dsp:txXfrm>
        <a:off x="0" y="2124"/>
        <a:ext cx="4628535" cy="1449029"/>
      </dsp:txXfrm>
    </dsp:sp>
    <dsp:sp modelId="{B3028ABF-CD86-4984-A18A-0C7147317DEC}">
      <dsp:nvSpPr>
        <dsp:cNvPr id="0" name=""/>
        <dsp:cNvSpPr/>
      </dsp:nvSpPr>
      <dsp:spPr>
        <a:xfrm>
          <a:off x="0" y="1451154"/>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87428-4019-4159-9CE4-A53AEEC65BDB}">
      <dsp:nvSpPr>
        <dsp:cNvPr id="0" name=""/>
        <dsp:cNvSpPr/>
      </dsp:nvSpPr>
      <dsp:spPr>
        <a:xfrm>
          <a:off x="0" y="1451154"/>
          <a:ext cx="462853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Servicio de Post – venta </a:t>
          </a:r>
          <a:endParaRPr lang="en-US" sz="2200" kern="1200" dirty="0"/>
        </a:p>
      </dsp:txBody>
      <dsp:txXfrm>
        <a:off x="0" y="1451154"/>
        <a:ext cx="4628535" cy="1449029"/>
      </dsp:txXfrm>
    </dsp:sp>
    <dsp:sp modelId="{DBA6BDBD-1EA9-4B31-9F28-255A29BA3657}">
      <dsp:nvSpPr>
        <dsp:cNvPr id="0" name=""/>
        <dsp:cNvSpPr/>
      </dsp:nvSpPr>
      <dsp:spPr>
        <a:xfrm>
          <a:off x="0" y="2900183"/>
          <a:ext cx="46285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E8A20-D9A8-4DF2-B7A9-84D962E15AF9}">
      <dsp:nvSpPr>
        <dsp:cNvPr id="0" name=""/>
        <dsp:cNvSpPr/>
      </dsp:nvSpPr>
      <dsp:spPr>
        <a:xfrm>
          <a:off x="0" y="2900183"/>
          <a:ext cx="4628535"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t>Publicidad y Marketing</a:t>
          </a:r>
          <a:endParaRPr lang="en-US" sz="2200" kern="1200" dirty="0"/>
        </a:p>
      </dsp:txBody>
      <dsp:txXfrm>
        <a:off x="0" y="2900183"/>
        <a:ext cx="4628535"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0C4C7-2CDE-47C4-BCFE-0E8BFDF89778}" type="datetimeFigureOut">
              <a:rPr lang="es-EC" smtClean="0"/>
              <a:t>30/6/2024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992FC-FF46-489F-82C6-BA72B531B774}" type="slidenum">
              <a:rPr lang="es-EC" smtClean="0"/>
              <a:t>‹Nº›</a:t>
            </a:fld>
            <a:endParaRPr lang="es-EC"/>
          </a:p>
        </p:txBody>
      </p:sp>
    </p:spTree>
    <p:extLst>
      <p:ext uri="{BB962C8B-B14F-4D97-AF65-F5344CB8AC3E}">
        <p14:creationId xmlns:p14="http://schemas.microsoft.com/office/powerpoint/2010/main" val="217361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34453F6-59DA-40B5-9D9F-924713886BA1}" type="slidenum">
              <a:rPr lang="es-EC" smtClean="0"/>
              <a:t>1</a:t>
            </a:fld>
            <a:endParaRPr lang="es-EC"/>
          </a:p>
        </p:txBody>
      </p:sp>
    </p:spTree>
    <p:extLst>
      <p:ext uri="{BB962C8B-B14F-4D97-AF65-F5344CB8AC3E}">
        <p14:creationId xmlns:p14="http://schemas.microsoft.com/office/powerpoint/2010/main" val="373011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36992FC-FF46-489F-82C6-BA72B531B774}" type="slidenum">
              <a:rPr lang="es-EC" smtClean="0"/>
              <a:t>8</a:t>
            </a:fld>
            <a:endParaRPr lang="es-EC"/>
          </a:p>
        </p:txBody>
      </p:sp>
    </p:spTree>
    <p:extLst>
      <p:ext uri="{BB962C8B-B14F-4D97-AF65-F5344CB8AC3E}">
        <p14:creationId xmlns:p14="http://schemas.microsoft.com/office/powerpoint/2010/main" val="192163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36992FC-FF46-489F-82C6-BA72B531B774}" type="slidenum">
              <a:rPr lang="es-EC" smtClean="0"/>
              <a:t>13</a:t>
            </a:fld>
            <a:endParaRPr lang="es-EC"/>
          </a:p>
        </p:txBody>
      </p:sp>
    </p:spTree>
    <p:extLst>
      <p:ext uri="{BB962C8B-B14F-4D97-AF65-F5344CB8AC3E}">
        <p14:creationId xmlns:p14="http://schemas.microsoft.com/office/powerpoint/2010/main" val="144681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36992FC-FF46-489F-82C6-BA72B531B774}" type="slidenum">
              <a:rPr lang="es-EC" smtClean="0"/>
              <a:t>18</a:t>
            </a:fld>
            <a:endParaRPr lang="es-EC"/>
          </a:p>
        </p:txBody>
      </p:sp>
    </p:spTree>
    <p:extLst>
      <p:ext uri="{BB962C8B-B14F-4D97-AF65-F5344CB8AC3E}">
        <p14:creationId xmlns:p14="http://schemas.microsoft.com/office/powerpoint/2010/main" val="112720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E4DFB-6635-5074-48FB-4814353F91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2D93813-13DB-79A1-70FC-7E727A8A2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9544418-3810-92EE-25C7-42D34379CBB4}"/>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5" name="Marcador de pie de página 4">
            <a:extLst>
              <a:ext uri="{FF2B5EF4-FFF2-40B4-BE49-F238E27FC236}">
                <a16:creationId xmlns:a16="http://schemas.microsoft.com/office/drawing/2014/main" id="{39641307-AEE0-5B4A-EA60-C10CA0B1366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54CC033-2DEB-9DC0-FCBC-2CC222E6797C}"/>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150434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7C5B6-34F0-1648-5BDB-512AB7A9DFB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830BD08-701C-A8FF-0542-DEA1B37C491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E907160-BDCC-F3A2-9984-BD5D1ED95BDC}"/>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5" name="Marcador de pie de página 4">
            <a:extLst>
              <a:ext uri="{FF2B5EF4-FFF2-40B4-BE49-F238E27FC236}">
                <a16:creationId xmlns:a16="http://schemas.microsoft.com/office/drawing/2014/main" id="{69B35E32-1D6B-3A4E-803C-9D636A90B85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B55D623-F96D-93DB-0FD0-993C763FD23E}"/>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327131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94CA4C-5BDB-27A6-2115-91C3B8210BF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1317CB3-FBD2-CF32-0C92-69A4546E69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E2993F2-E138-43ED-4A12-B8A725924C30}"/>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5" name="Marcador de pie de página 4">
            <a:extLst>
              <a:ext uri="{FF2B5EF4-FFF2-40B4-BE49-F238E27FC236}">
                <a16:creationId xmlns:a16="http://schemas.microsoft.com/office/drawing/2014/main" id="{0D59EFC7-9BAF-66DA-4E32-75AF1CE4E75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8BE853D-63FC-E4BE-A0BB-B54320655941}"/>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106255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A76D4-86E6-599C-6919-9DBA10EE139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EDB5D14-7DFA-2F60-BB0F-E658DCDF7B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5A62860-0BA7-7B36-4B9A-ADE434B2C582}"/>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5" name="Marcador de pie de página 4">
            <a:extLst>
              <a:ext uri="{FF2B5EF4-FFF2-40B4-BE49-F238E27FC236}">
                <a16:creationId xmlns:a16="http://schemas.microsoft.com/office/drawing/2014/main" id="{0269461A-9420-3826-0D42-EAFCE94E6C7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9422D43-3F68-1804-5CAA-018F7C949568}"/>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63962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6B376-4F12-C7E1-3944-B84D164DB9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361CF56-EBE4-AE38-B015-B9181BFD3A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52F1EE-762F-3AC6-BE16-6FCC978EDF94}"/>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5" name="Marcador de pie de página 4">
            <a:extLst>
              <a:ext uri="{FF2B5EF4-FFF2-40B4-BE49-F238E27FC236}">
                <a16:creationId xmlns:a16="http://schemas.microsoft.com/office/drawing/2014/main" id="{5863F36B-4ED4-DE85-58CD-DA6ACA0F9EE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5BA3C8E-4C87-4DC2-4D21-5566E75B551B}"/>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282872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53101-EB0E-9B00-77A8-792820A6A68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3FAA107-65D9-7310-AF76-EE0F0EDDA2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AC6158A-B199-E3F6-C710-97772EB59C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DE43659-DBA1-258E-C8DA-75A9991ED998}"/>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6" name="Marcador de pie de página 5">
            <a:extLst>
              <a:ext uri="{FF2B5EF4-FFF2-40B4-BE49-F238E27FC236}">
                <a16:creationId xmlns:a16="http://schemas.microsoft.com/office/drawing/2014/main" id="{D9C0BCB5-3B68-0A11-ADD2-0E6BEB8C2B0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A9D5A67-294F-84F2-B180-A55CF6F6F739}"/>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42770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249A5-37B4-FDAE-FF1B-65DEE7EE92D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6C2A25C-F508-11EB-E38E-4241D3F54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4F1D12-BB06-7F0C-F625-7DF2E0CA7A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FD30877C-201A-8FED-44B4-CAF46523D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2EA5E5B-8382-30CA-4BC6-C77D3D7CD8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8EB92A8-206F-F2B0-D524-10BE183C9A0E}"/>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8" name="Marcador de pie de página 7">
            <a:extLst>
              <a:ext uri="{FF2B5EF4-FFF2-40B4-BE49-F238E27FC236}">
                <a16:creationId xmlns:a16="http://schemas.microsoft.com/office/drawing/2014/main" id="{B55A54D8-5D67-69CB-5F4A-944F2BBA462A}"/>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13FF6AF-BD15-3BFD-C4FE-622D73381D53}"/>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35219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94DEE-67F7-2AF6-8A2A-C0E943A799A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A07AA7E-DC1F-1270-3DE9-45ECD6D5B101}"/>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4" name="Marcador de pie de página 3">
            <a:extLst>
              <a:ext uri="{FF2B5EF4-FFF2-40B4-BE49-F238E27FC236}">
                <a16:creationId xmlns:a16="http://schemas.microsoft.com/office/drawing/2014/main" id="{E42BAE34-4AA5-B1C9-51D5-4015BB0A58E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FC42593E-FF15-6FAF-5A36-A59B8F4AF48F}"/>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3080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99BD6C-35CB-831E-038D-8379C20503C8}"/>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3" name="Marcador de pie de página 2">
            <a:extLst>
              <a:ext uri="{FF2B5EF4-FFF2-40B4-BE49-F238E27FC236}">
                <a16:creationId xmlns:a16="http://schemas.microsoft.com/office/drawing/2014/main" id="{3F9983D0-7216-B567-89C3-219F242A75C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2DEEC52-AAAD-6019-6C62-1FD447E48292}"/>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315758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6DA72-61D4-B857-9067-E1993D0D47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7B91F55-55FC-6DF1-8F6D-4EE072F34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4FA0416-FB2D-DA9B-5FC9-2FB1F4C52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D2EF43-F5AC-D963-B08F-74C1A0F8D1B5}"/>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6" name="Marcador de pie de página 5">
            <a:extLst>
              <a:ext uri="{FF2B5EF4-FFF2-40B4-BE49-F238E27FC236}">
                <a16:creationId xmlns:a16="http://schemas.microsoft.com/office/drawing/2014/main" id="{8A9F0365-6915-D9A9-4C05-EBB49ADBF30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AF1CD9-550D-F3DF-64D5-96D62F95855F}"/>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115967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F4B5E-0043-B811-2532-B1D7F5AF3B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D2D844B-759B-7B75-79FF-05FB94CBD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5BEC01BB-BA7F-7E33-B7EB-3C1FF308F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741090-9D8C-9EFC-12FC-22A1AFA6B8B7}"/>
              </a:ext>
            </a:extLst>
          </p:cNvPr>
          <p:cNvSpPr>
            <a:spLocks noGrp="1"/>
          </p:cNvSpPr>
          <p:nvPr>
            <p:ph type="dt" sz="half" idx="10"/>
          </p:nvPr>
        </p:nvSpPr>
        <p:spPr/>
        <p:txBody>
          <a:bodyPr/>
          <a:lstStyle/>
          <a:p>
            <a:fld id="{9C91D67F-2A6C-4B88-9939-146AF7A42238}" type="datetimeFigureOut">
              <a:rPr lang="es-EC" smtClean="0"/>
              <a:t>30/6/2024</a:t>
            </a:fld>
            <a:endParaRPr lang="es-EC"/>
          </a:p>
        </p:txBody>
      </p:sp>
      <p:sp>
        <p:nvSpPr>
          <p:cNvPr id="6" name="Marcador de pie de página 5">
            <a:extLst>
              <a:ext uri="{FF2B5EF4-FFF2-40B4-BE49-F238E27FC236}">
                <a16:creationId xmlns:a16="http://schemas.microsoft.com/office/drawing/2014/main" id="{0ED2AEC6-5E6F-79E4-5C42-619E803DDDD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8C175F4-C5A6-15EF-CE7E-156A750074F7}"/>
              </a:ext>
            </a:extLst>
          </p:cNvPr>
          <p:cNvSpPr>
            <a:spLocks noGrp="1"/>
          </p:cNvSpPr>
          <p:nvPr>
            <p:ph type="sldNum" sz="quarter" idx="12"/>
          </p:nvPr>
        </p:nvSpPr>
        <p:spPr/>
        <p:txBody>
          <a:bodyPr/>
          <a:lstStyle/>
          <a:p>
            <a:fld id="{C29EA7D4-4E7C-4C94-ADEB-6643EEDE37C7}" type="slidenum">
              <a:rPr lang="es-EC" smtClean="0"/>
              <a:t>‹Nº›</a:t>
            </a:fld>
            <a:endParaRPr lang="es-EC"/>
          </a:p>
        </p:txBody>
      </p:sp>
    </p:spTree>
    <p:extLst>
      <p:ext uri="{BB962C8B-B14F-4D97-AF65-F5344CB8AC3E}">
        <p14:creationId xmlns:p14="http://schemas.microsoft.com/office/powerpoint/2010/main" val="255563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8FFA707-FDC3-5F58-2370-EF0C6EC5F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C9AEDDD-B685-2C75-00AD-EAF431CCD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63541BE-B677-7261-BCCC-6029882F6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91D67F-2A6C-4B88-9939-146AF7A42238}" type="datetimeFigureOut">
              <a:rPr lang="es-EC" smtClean="0"/>
              <a:t>30/6/2024</a:t>
            </a:fld>
            <a:endParaRPr lang="es-EC"/>
          </a:p>
        </p:txBody>
      </p:sp>
      <p:sp>
        <p:nvSpPr>
          <p:cNvPr id="5" name="Marcador de pie de página 4">
            <a:extLst>
              <a:ext uri="{FF2B5EF4-FFF2-40B4-BE49-F238E27FC236}">
                <a16:creationId xmlns:a16="http://schemas.microsoft.com/office/drawing/2014/main" id="{AFDDD520-B65D-5C0B-301D-84424E880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C"/>
          </a:p>
        </p:txBody>
      </p:sp>
      <p:sp>
        <p:nvSpPr>
          <p:cNvPr id="6" name="Marcador de número de diapositiva 5">
            <a:extLst>
              <a:ext uri="{FF2B5EF4-FFF2-40B4-BE49-F238E27FC236}">
                <a16:creationId xmlns:a16="http://schemas.microsoft.com/office/drawing/2014/main" id="{7904E88D-7CBA-159D-06A9-204F56396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9EA7D4-4E7C-4C94-ADEB-6643EEDE37C7}" type="slidenum">
              <a:rPr lang="es-EC" smtClean="0"/>
              <a:t>‹Nº›</a:t>
            </a:fld>
            <a:endParaRPr lang="es-EC"/>
          </a:p>
        </p:txBody>
      </p:sp>
    </p:spTree>
    <p:extLst>
      <p:ext uri="{BB962C8B-B14F-4D97-AF65-F5344CB8AC3E}">
        <p14:creationId xmlns:p14="http://schemas.microsoft.com/office/powerpoint/2010/main" val="408427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aimecast.blogspot.com/2019/10/paisajes-agrarios-espectaculares.html"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tmp"/></Relationships>
</file>

<file path=ppt/slides/_rels/slide19.xml.rels><?xml version="1.0" encoding="UTF-8" standalone="yes"?>
<Relationships xmlns="http://schemas.openxmlformats.org/package/2006/relationships"><Relationship Id="rId3" Type="http://schemas.openxmlformats.org/officeDocument/2006/relationships/hyperlink" Target="http://criozur-criocirugia.company.site/" TargetMode="External"/><Relationship Id="rId2" Type="http://schemas.openxmlformats.org/officeDocument/2006/relationships/hyperlink" Target="mailto:criomed2015@gmail.com"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facebook.com/watch/?v=1135893357244718&amp;ref=sharin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4.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1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elderechodeserdiferente.blogspot.com/2013/09/familias-perfectas.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omospacientes.com/noticias/varios/la-ue-invertira-38-millones-de-euros-hasta-2020-en-la-investigacion-de-las-er/"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E5E462-83B5-4392-332A-80C619A9C95C}"/>
              </a:ext>
            </a:extLst>
          </p:cNvPr>
          <p:cNvPicPr>
            <a:picLocks noChangeAspect="1"/>
          </p:cNvPicPr>
          <p:nvPr/>
        </p:nvPicPr>
        <p:blipFill rotWithShape="1">
          <a:blip r:embed="rId3">
            <a:extLst>
              <a:ext uri="{28A0092B-C50C-407E-A947-70E740481C1C}">
                <a14:useLocalDpi xmlns:a14="http://schemas.microsoft.com/office/drawing/2010/main" val="0"/>
              </a:ext>
            </a:extLst>
          </a:blip>
          <a:srcRect r="4412" b="2"/>
          <a:stretch/>
        </p:blipFill>
        <p:spPr>
          <a:xfrm>
            <a:off x="1115615" y="1985960"/>
            <a:ext cx="4742993" cy="2879934"/>
          </a:xfrm>
          <a:prstGeom prst="rect">
            <a:avLst/>
          </a:prstGeom>
        </p:spPr>
      </p:pic>
      <p:cxnSp>
        <p:nvCxnSpPr>
          <p:cNvPr id="7236" name="Straight Connector 7235">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C2436B"/>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EB186BB1-0BC0-F677-0F0C-2C5C484C9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240" y="1123527"/>
            <a:ext cx="4249641" cy="4604800"/>
          </a:xfrm>
          <a:prstGeom prst="rect">
            <a:avLst/>
          </a:prstGeom>
        </p:spPr>
      </p:pic>
    </p:spTree>
    <p:extLst>
      <p:ext uri="{BB962C8B-B14F-4D97-AF65-F5344CB8AC3E}">
        <p14:creationId xmlns:p14="http://schemas.microsoft.com/office/powerpoint/2010/main" val="372891591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Un dibujo de una persona&#10;&#10;Descripción generada automáticamente con confianza baja">
            <a:extLst>
              <a:ext uri="{FF2B5EF4-FFF2-40B4-BE49-F238E27FC236}">
                <a16:creationId xmlns:a16="http://schemas.microsoft.com/office/drawing/2014/main" id="{7EC9A44D-FBD2-3405-EA1C-E3DE62111E97}"/>
              </a:ext>
            </a:extLst>
          </p:cNvPr>
          <p:cNvPicPr>
            <a:picLocks noChangeAspect="1"/>
          </p:cNvPicPr>
          <p:nvPr/>
        </p:nvPicPr>
        <p:blipFill rotWithShape="1">
          <a:blip r:embed="rId2">
            <a:extLst>
              <a:ext uri="{28A0092B-C50C-407E-A947-70E740481C1C}">
                <a14:useLocalDpi xmlns:a14="http://schemas.microsoft.com/office/drawing/2010/main" val="0"/>
              </a:ext>
            </a:extLst>
          </a:blip>
          <a:srcRect r="12545"/>
          <a:stretch/>
        </p:blipFill>
        <p:spPr>
          <a:xfrm>
            <a:off x="6103027" y="10"/>
            <a:ext cx="6088971" cy="6857990"/>
          </a:xfrm>
          <a:prstGeom prst="rect">
            <a:avLst/>
          </a:prstGeom>
        </p:spPr>
      </p:pic>
      <p:sp useBgFill="1">
        <p:nvSpPr>
          <p:cNvPr id="33" name="Rectangle 3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828905-3BED-3895-7300-B25065E77EF1}"/>
              </a:ext>
            </a:extLst>
          </p:cNvPr>
          <p:cNvSpPr>
            <a:spLocks noGrp="1"/>
          </p:cNvSpPr>
          <p:nvPr>
            <p:ph type="title"/>
          </p:nvPr>
        </p:nvSpPr>
        <p:spPr>
          <a:xfrm>
            <a:off x="761801" y="328512"/>
            <a:ext cx="4778387" cy="1628970"/>
          </a:xfrm>
        </p:spPr>
        <p:txBody>
          <a:bodyPr anchor="ctr">
            <a:normAutofit/>
          </a:bodyPr>
          <a:lstStyle/>
          <a:p>
            <a:r>
              <a:rPr lang="es-EC" sz="3600" b="1" dirty="0">
                <a:solidFill>
                  <a:schemeClr val="accent6"/>
                </a:solidFill>
              </a:rPr>
              <a:t>El Frío da salud, belleza y felicidad</a:t>
            </a:r>
          </a:p>
        </p:txBody>
      </p:sp>
      <p:sp>
        <p:nvSpPr>
          <p:cNvPr id="4" name="Marcador de contenido 3">
            <a:extLst>
              <a:ext uri="{FF2B5EF4-FFF2-40B4-BE49-F238E27FC236}">
                <a16:creationId xmlns:a16="http://schemas.microsoft.com/office/drawing/2014/main" id="{F60FCE0A-E8AB-804D-5C5B-FDB37FBE9CB3}"/>
              </a:ext>
            </a:extLst>
          </p:cNvPr>
          <p:cNvSpPr txBox="1">
            <a:spLocks noGrp="1"/>
          </p:cNvSpPr>
          <p:nvPr>
            <p:ph idx="1"/>
          </p:nvPr>
        </p:nvSpPr>
        <p:spPr>
          <a:xfrm>
            <a:off x="761801" y="2884929"/>
            <a:ext cx="4659756" cy="3374137"/>
          </a:xfrm>
          <a:prstGeom prst="rect">
            <a:avLst/>
          </a:prstGeom>
        </p:spPr>
        <p:txBody>
          <a:bodyPr anchor="ctr">
            <a:normAutofit/>
          </a:bodyPr>
          <a:lstStyle/>
          <a:p>
            <a:pPr algn="just"/>
            <a:r>
              <a:rPr lang="es-US" sz="1700" dirty="0">
                <a:effectLst/>
                <a:latin typeface="Arial" panose="020B0604020202020204" pitchFamily="34" charset="0"/>
                <a:ea typeface="Calibri" panose="020F0502020204030204" pitchFamily="34" charset="0"/>
                <a:cs typeface="Times New Roman" panose="02020603050405020304" pitchFamily="18" charset="0"/>
              </a:rPr>
              <a:t>Nuevos tratamientos para su Salud, Bienestar y Belleza con Modernas Técnicas Criogénicas (Criocirugía y Crioterapia) y Otras Técnicas asociadas. </a:t>
            </a:r>
            <a:r>
              <a:rPr lang="es-US" sz="1700" dirty="0">
                <a:effectLst/>
                <a:latin typeface="Calibri" panose="020F0502020204030204" pitchFamily="34" charset="0"/>
                <a:ea typeface="Calibri" panose="020F0502020204030204" pitchFamily="34" charset="0"/>
                <a:cs typeface="Times New Roman" panose="02020603050405020304" pitchFamily="18" charset="0"/>
              </a:rPr>
              <a:t> </a:t>
            </a:r>
            <a:r>
              <a:rPr lang="es-US" sz="1700" dirty="0">
                <a:effectLst/>
                <a:latin typeface="Arial" panose="020B0604020202020204" pitchFamily="34" charset="0"/>
                <a:ea typeface="Calibri" panose="020F0502020204030204" pitchFamily="34" charset="0"/>
                <a:cs typeface="Times New Roman" panose="02020603050405020304" pitchFamily="18" charset="0"/>
              </a:rPr>
              <a:t>La Criocirugía y la Crioterapia es la Aplicación del Frío para tratar determinadas afecciones, sin salón de operaciones, sin anestesia la mayoría de las veces, sin consecuencias secundarias, sin picar la piel, sin sangramiento.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US" sz="1700" dirty="0">
                <a:effectLst/>
                <a:latin typeface="Arial" panose="020B0604020202020204" pitchFamily="34" charset="0"/>
                <a:ea typeface="Calibri" panose="020F0502020204030204" pitchFamily="34" charset="0"/>
                <a:cs typeface="Times New Roman" panose="02020603050405020304" pitchFamily="18" charset="0"/>
              </a:rPr>
              <a:t>La Criocirugía elimina células y tejidos no deseados. La Crioterapia no elimina tejidos, solo produce vasodilatación y vasoconstricción.</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2718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4423E0-9AAA-2804-06DE-72DE05760746}"/>
              </a:ext>
            </a:extLst>
          </p:cNvPr>
          <p:cNvSpPr>
            <a:spLocks noGrp="1"/>
          </p:cNvSpPr>
          <p:nvPr>
            <p:ph type="title"/>
          </p:nvPr>
        </p:nvSpPr>
        <p:spPr>
          <a:xfrm>
            <a:off x="589560" y="856180"/>
            <a:ext cx="4560584" cy="1128068"/>
          </a:xfrm>
        </p:spPr>
        <p:txBody>
          <a:bodyPr anchor="ctr">
            <a:normAutofit/>
          </a:bodyPr>
          <a:lstStyle/>
          <a:p>
            <a:r>
              <a:rPr lang="es-EC" sz="3600" b="1" dirty="0">
                <a:solidFill>
                  <a:schemeClr val="accent6"/>
                </a:solidFill>
              </a:rPr>
              <a:t>Otras áreas de desarrollo:</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99934F7-D2EA-D8AF-A3E1-D599C73FFD5C}"/>
              </a:ext>
            </a:extLst>
          </p:cNvPr>
          <p:cNvSpPr>
            <a:spLocks noGrp="1"/>
          </p:cNvSpPr>
          <p:nvPr>
            <p:ph idx="1"/>
          </p:nvPr>
        </p:nvSpPr>
        <p:spPr>
          <a:xfrm>
            <a:off x="590719" y="2330505"/>
            <a:ext cx="4559425" cy="3979585"/>
          </a:xfrm>
        </p:spPr>
        <p:txBody>
          <a:bodyPr anchor="ctr">
            <a:normAutofit/>
          </a:bodyPr>
          <a:lstStyle/>
          <a:p>
            <a:pPr algn="just"/>
            <a:r>
              <a:rPr lang="es-EC" sz="2000" dirty="0">
                <a:effectLst/>
                <a:latin typeface="Arial" panose="020B0604020202020204" pitchFamily="34" charset="0"/>
                <a:ea typeface="Calibri" panose="020F0502020204030204" pitchFamily="34" charset="0"/>
                <a:cs typeface="Times New Roman" panose="02020603050405020304" pitchFamily="18" charset="0"/>
              </a:rPr>
              <a:t>Se usa, con buenos resultados en soluciones criogénicas en otras ramas de la economía y en otras áreas sociales: Industria Agroalimentaria (Conservación mediante Ultra - congelación de Productos Agrícolas y Alimentos)</a:t>
            </a:r>
          </a:p>
          <a:p>
            <a:pPr algn="just"/>
            <a:r>
              <a:rPr lang="es-EC" sz="2000" dirty="0">
                <a:effectLst/>
                <a:latin typeface="Arial" panose="020B0604020202020204" pitchFamily="34" charset="0"/>
                <a:ea typeface="Calibri" panose="020F0502020204030204" pitchFamily="34" charset="0"/>
                <a:cs typeface="Times New Roman" panose="02020603050405020304" pitchFamily="18" charset="0"/>
              </a:rPr>
              <a:t>Comercio, Transporte, Deporte, Turismo y otras</a:t>
            </a:r>
          </a:p>
          <a:p>
            <a:pPr algn="just"/>
            <a:r>
              <a:rPr lang="es-EC" sz="2000" dirty="0">
                <a:effectLst/>
                <a:latin typeface="Arial" panose="020B0604020202020204" pitchFamily="34" charset="0"/>
                <a:ea typeface="Calibri" panose="020F0502020204030204" pitchFamily="34" charset="0"/>
                <a:cs typeface="Times New Roman" panose="02020603050405020304" pitchFamily="18" charset="0"/>
              </a:rPr>
              <a:t>El </a:t>
            </a:r>
            <a:r>
              <a:rPr lang="es-EC" sz="2000" dirty="0" err="1">
                <a:effectLst/>
                <a:latin typeface="Arial" panose="020B0604020202020204" pitchFamily="34" charset="0"/>
                <a:ea typeface="Calibri" panose="020F0502020204030204" pitchFamily="34" charset="0"/>
                <a:cs typeface="Times New Roman" panose="02020603050405020304" pitchFamily="18" charset="0"/>
              </a:rPr>
              <a:t>CrioZentro</a:t>
            </a:r>
            <a:r>
              <a:rPr lang="es-EC" sz="2000" dirty="0">
                <a:effectLst/>
                <a:latin typeface="Arial" panose="020B0604020202020204" pitchFamily="34" charset="0"/>
                <a:ea typeface="Calibri" panose="020F0502020204030204" pitchFamily="34" charset="0"/>
                <a:cs typeface="Times New Roman" panose="02020603050405020304" pitchFamily="18" charset="0"/>
              </a:rPr>
              <a:t> tiene como objetivo el desarrollo integral de las tecnologías criogénicas y su utilización en todas las áreas de la actividad humana.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texto&#10;&#10;Descripción generada automáticamente">
            <a:extLst>
              <a:ext uri="{FF2B5EF4-FFF2-40B4-BE49-F238E27FC236}">
                <a16:creationId xmlns:a16="http://schemas.microsoft.com/office/drawing/2014/main" id="{CE237A5E-2C3C-35CC-4482-A03B6DDB635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558" r="15705"/>
          <a:stretch/>
        </p:blipFill>
        <p:spPr>
          <a:xfrm>
            <a:off x="5977788" y="799352"/>
            <a:ext cx="5425410" cy="5259296"/>
          </a:xfrm>
          <a:prstGeom prst="rect">
            <a:avLst/>
          </a:prstGeom>
        </p:spPr>
      </p:pic>
      <p:sp>
        <p:nvSpPr>
          <p:cNvPr id="8" name="CuadroTexto 7">
            <a:extLst>
              <a:ext uri="{FF2B5EF4-FFF2-40B4-BE49-F238E27FC236}">
                <a16:creationId xmlns:a16="http://schemas.microsoft.com/office/drawing/2014/main" id="{3B04611B-7D30-93E7-CCB6-F7D8784FF92B}"/>
              </a:ext>
            </a:extLst>
          </p:cNvPr>
          <p:cNvSpPr txBox="1"/>
          <p:nvPr/>
        </p:nvSpPr>
        <p:spPr>
          <a:xfrm>
            <a:off x="8895781" y="5858593"/>
            <a:ext cx="2507417" cy="200055"/>
          </a:xfrm>
          <a:prstGeom prst="rect">
            <a:avLst/>
          </a:prstGeom>
          <a:solidFill>
            <a:srgbClr val="000000"/>
          </a:solidFill>
        </p:spPr>
        <p:txBody>
          <a:bodyPr wrap="none" rtlCol="0">
            <a:spAutoFit/>
          </a:bodyPr>
          <a:lstStyle/>
          <a:p>
            <a:pPr algn="r">
              <a:spcAft>
                <a:spcPts val="600"/>
              </a:spcAft>
            </a:pPr>
            <a:r>
              <a:rPr lang="es-EC" sz="700">
                <a:solidFill>
                  <a:srgbClr val="FFFFFF"/>
                </a:solidFill>
                <a:hlinkClick r:id="rId3" tooltip="https://jaimecast.blogspot.com/2019/10/paisajes-agrarios-espectaculares.html">
                  <a:extLst>
                    <a:ext uri="{A12FA001-AC4F-418D-AE19-62706E023703}">
                      <ahyp:hlinkClr xmlns:ahyp="http://schemas.microsoft.com/office/drawing/2018/hyperlinkcolor" val="tx"/>
                    </a:ext>
                  </a:extLst>
                </a:hlinkClick>
              </a:rPr>
              <a:t>Esta foto</a:t>
            </a:r>
            <a:r>
              <a:rPr lang="es-EC" sz="700">
                <a:solidFill>
                  <a:srgbClr val="FFFFFF"/>
                </a:solidFill>
              </a:rPr>
              <a:t> de Autor desconocido está bajo licencia </a:t>
            </a:r>
            <a:r>
              <a:rPr lang="es-EC"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s-EC" sz="700">
              <a:solidFill>
                <a:srgbClr val="FFFFFF"/>
              </a:solidFill>
            </a:endParaRPr>
          </a:p>
        </p:txBody>
      </p:sp>
    </p:spTree>
    <p:extLst>
      <p:ext uri="{BB962C8B-B14F-4D97-AF65-F5344CB8AC3E}">
        <p14:creationId xmlns:p14="http://schemas.microsoft.com/office/powerpoint/2010/main" val="99377480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brionista calentando óvulos después de la criopreservación para inyectar espermatozoides, procedimiento de fertilización in vitro, laboratorio reproductivo">
            <a:extLst>
              <a:ext uri="{FF2B5EF4-FFF2-40B4-BE49-F238E27FC236}">
                <a16:creationId xmlns:a16="http://schemas.microsoft.com/office/drawing/2014/main" id="{3BF18CD5-6C88-52D6-535D-63D97F590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4" r="18685"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ítulo 1">
            <a:extLst>
              <a:ext uri="{FF2B5EF4-FFF2-40B4-BE49-F238E27FC236}">
                <a16:creationId xmlns:a16="http://schemas.microsoft.com/office/drawing/2014/main" id="{42C43AB9-0F97-2740-997B-2A403B022790}"/>
              </a:ext>
            </a:extLst>
          </p:cNvPr>
          <p:cNvSpPr>
            <a:spLocks noGrp="1"/>
          </p:cNvSpPr>
          <p:nvPr>
            <p:ph type="title"/>
          </p:nvPr>
        </p:nvSpPr>
        <p:spPr>
          <a:xfrm>
            <a:off x="371094" y="1161288"/>
            <a:ext cx="3438144" cy="1124712"/>
          </a:xfrm>
        </p:spPr>
        <p:txBody>
          <a:bodyPr anchor="b">
            <a:normAutofit/>
          </a:bodyPr>
          <a:lstStyle/>
          <a:p>
            <a:r>
              <a:rPr lang="es-EC" sz="3600" b="1" dirty="0">
                <a:solidFill>
                  <a:schemeClr val="accent6"/>
                </a:solidFill>
              </a:rPr>
              <a:t>Investigaciones para:</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Marcador de contenido 2">
            <a:extLst>
              <a:ext uri="{FF2B5EF4-FFF2-40B4-BE49-F238E27FC236}">
                <a16:creationId xmlns:a16="http://schemas.microsoft.com/office/drawing/2014/main" id="{28B9E881-813A-CC9A-0E78-7F55FF377EB8}"/>
              </a:ext>
            </a:extLst>
          </p:cNvPr>
          <p:cNvSpPr>
            <a:spLocks noGrp="1"/>
          </p:cNvSpPr>
          <p:nvPr>
            <p:ph idx="1"/>
          </p:nvPr>
        </p:nvSpPr>
        <p:spPr>
          <a:xfrm>
            <a:off x="371094" y="2718054"/>
            <a:ext cx="4141912" cy="3683434"/>
          </a:xfrm>
        </p:spPr>
        <p:txBody>
          <a:bodyPr anchor="t">
            <a:noAutofit/>
          </a:bodyPr>
          <a:lstStyle/>
          <a:p>
            <a:pPr marL="514350" indent="-514350">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Criocirugía (Mínimo Acceso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Crioablación</a:t>
            </a:r>
            <a:r>
              <a:rPr lang="es-ES" sz="1800" dirty="0">
                <a:effectLst/>
                <a:latin typeface="Calibri" panose="020F0502020204030204" pitchFamily="34" charset="0"/>
                <a:ea typeface="Calibri" panose="020F0502020204030204" pitchFamily="34" charset="0"/>
                <a:cs typeface="Times New Roman" panose="02020603050405020304" pitchFamily="18" charset="0"/>
              </a:rPr>
              <a:t>) para órganos </a:t>
            </a:r>
            <a:r>
              <a:rPr lang="es-ES" sz="1800" dirty="0">
                <a:latin typeface="Calibri" panose="020F0502020204030204" pitchFamily="34" charset="0"/>
                <a:ea typeface="Calibri" panose="020F0502020204030204" pitchFamily="34" charset="0"/>
                <a:cs typeface="Times New Roman" panose="02020603050405020304" pitchFamily="18" charset="0"/>
              </a:rPr>
              <a:t>i</a:t>
            </a:r>
            <a:r>
              <a:rPr lang="es-ES" sz="1800" dirty="0">
                <a:effectLst/>
                <a:latin typeface="Calibri" panose="020F0502020204030204" pitchFamily="34" charset="0"/>
                <a:ea typeface="Calibri" panose="020F0502020204030204" pitchFamily="34" charset="0"/>
                <a:cs typeface="Times New Roman" panose="02020603050405020304" pitchFamily="18" charset="0"/>
              </a:rPr>
              <a:t>nternos.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Equipo especial para Dermatólogos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Equipos de Congelación IQF (Industria Agroalimentaria, Comercio y Transporte)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Equipos de Envasado a presión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Equipos de Desinfección y Limpieza (Hoteles, Restaurantes, Contenedores, etc.)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1800" dirty="0">
                <a:effectLst/>
                <a:latin typeface="Calibri" panose="020F0502020204030204" pitchFamily="34" charset="0"/>
                <a:ea typeface="Calibri" panose="020F0502020204030204" pitchFamily="34" charset="0"/>
                <a:cs typeface="Times New Roman" panose="02020603050405020304" pitchFamily="18" charset="0"/>
              </a:rPr>
              <a:t>Universidades e Instituciones</a:t>
            </a:r>
            <a:r>
              <a:rPr lang="es-ES" sz="1800" dirty="0">
                <a:latin typeface="Calibri" panose="020F0502020204030204" pitchFamily="34" charset="0"/>
                <a:ea typeface="Calibri" panose="020F0502020204030204" pitchFamily="34" charset="0"/>
                <a:cs typeface="Times New Roman" panose="02020603050405020304" pitchFamily="18" charset="0"/>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sz="1800" dirty="0"/>
          </a:p>
        </p:txBody>
      </p:sp>
    </p:spTree>
    <p:extLst>
      <p:ext uri="{BB962C8B-B14F-4D97-AF65-F5344CB8AC3E}">
        <p14:creationId xmlns:p14="http://schemas.microsoft.com/office/powerpoint/2010/main" val="4283419761"/>
      </p:ext>
    </p:extLst>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Pad mini dorado sobre superficie blanca">
            <a:extLst>
              <a:ext uri="{FF2B5EF4-FFF2-40B4-BE49-F238E27FC236}">
                <a16:creationId xmlns:a16="http://schemas.microsoft.com/office/drawing/2014/main" id="{2A51A7AE-552C-91D3-CA7D-C9DFEACCB6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819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3">
            <a:extLst>
              <a:ext uri="{FF2B5EF4-FFF2-40B4-BE49-F238E27FC236}">
                <a16:creationId xmlns:a16="http://schemas.microsoft.com/office/drawing/2014/main" id="{27D2CF03-AB89-003B-A60E-7D523364AD7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PREPARACIÓN Y RELACIONES</a:t>
            </a:r>
          </a:p>
        </p:txBody>
      </p:sp>
      <p:cxnSp>
        <p:nvCxnSpPr>
          <p:cNvPr id="8201" name="Straight Connector 820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7054B7A-E598-331F-7EAE-D85C611F0AB1}"/>
              </a:ext>
            </a:extLst>
          </p:cNvPr>
          <p:cNvSpPr>
            <a:spLocks noGrp="1"/>
          </p:cNvSpPr>
          <p:nvPr>
            <p:ph type="title"/>
          </p:nvPr>
        </p:nvSpPr>
        <p:spPr>
          <a:xfrm>
            <a:off x="838201" y="365125"/>
            <a:ext cx="5251316" cy="1807305"/>
          </a:xfrm>
        </p:spPr>
        <p:txBody>
          <a:bodyPr>
            <a:normAutofit/>
          </a:bodyPr>
          <a:lstStyle/>
          <a:p>
            <a:r>
              <a:rPr lang="es-EC" sz="3600" b="1" dirty="0">
                <a:solidFill>
                  <a:schemeClr val="accent6"/>
                </a:solidFill>
              </a:rPr>
              <a:t>Preparación de Especialistas</a:t>
            </a:r>
          </a:p>
        </p:txBody>
      </p:sp>
      <p:sp>
        <p:nvSpPr>
          <p:cNvPr id="3" name="Marcador de contenido 2">
            <a:extLst>
              <a:ext uri="{FF2B5EF4-FFF2-40B4-BE49-F238E27FC236}">
                <a16:creationId xmlns:a16="http://schemas.microsoft.com/office/drawing/2014/main" id="{6E888F0A-C762-F283-A9FD-A2ECA515B547}"/>
              </a:ext>
            </a:extLst>
          </p:cNvPr>
          <p:cNvSpPr>
            <a:spLocks noGrp="1"/>
          </p:cNvSpPr>
          <p:nvPr>
            <p:ph idx="1"/>
          </p:nvPr>
        </p:nvSpPr>
        <p:spPr>
          <a:xfrm>
            <a:off x="838200" y="2333297"/>
            <a:ext cx="4619621" cy="3843666"/>
          </a:xfrm>
        </p:spPr>
        <p:txBody>
          <a:bodyPr>
            <a:normAutofit/>
          </a:bodyPr>
          <a:lstStyle/>
          <a:p>
            <a:pPr marL="514350" indent="-514350">
              <a:buFont typeface="+mj-lt"/>
              <a:buAutoNum type="arabicPeriod"/>
            </a:pPr>
            <a:r>
              <a:rPr lang="es-ES" sz="2000" dirty="0">
                <a:effectLst/>
                <a:latin typeface="Calibri" panose="020F0502020204030204" pitchFamily="34" charset="0"/>
                <a:ea typeface="Calibri" panose="020F0502020204030204" pitchFamily="34" charset="0"/>
                <a:cs typeface="Times New Roman" panose="02020603050405020304" pitchFamily="18" charset="0"/>
              </a:rPr>
              <a:t>Cursos Presenciales y Virtuales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2000" dirty="0">
                <a:effectLst/>
                <a:latin typeface="Calibri" panose="020F0502020204030204" pitchFamily="34" charset="0"/>
                <a:ea typeface="Calibri" panose="020F0502020204030204" pitchFamily="34" charset="0"/>
                <a:cs typeface="Times New Roman" panose="02020603050405020304" pitchFamily="18" charset="0"/>
              </a:rPr>
              <a:t>Empresa CITA Centro de Integración para las Terapias Alternativas (Cursos Virtuales en su Plataforma)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s-ES" sz="2000" dirty="0">
                <a:effectLst/>
                <a:latin typeface="Calibri" panose="020F0502020204030204" pitchFamily="34" charset="0"/>
                <a:ea typeface="Calibri" panose="020F0502020204030204" pitchFamily="34" charset="0"/>
                <a:cs typeface="Times New Roman" panose="02020603050405020304" pitchFamily="18" charset="0"/>
              </a:rPr>
              <a:t>Entrenamientos en CrioZentro. (Presenciales y Virtuales)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sz="2000" dirty="0"/>
          </a:p>
        </p:txBody>
      </p:sp>
      <p:pic>
        <p:nvPicPr>
          <p:cNvPr id="5" name="Imagen 4">
            <a:extLst>
              <a:ext uri="{FF2B5EF4-FFF2-40B4-BE49-F238E27FC236}">
                <a16:creationId xmlns:a16="http://schemas.microsoft.com/office/drawing/2014/main" id="{321E749A-B21E-A0FB-3611-A232B6A592C9}"/>
              </a:ext>
            </a:extLst>
          </p:cNvPr>
          <p:cNvPicPr>
            <a:picLocks noChangeAspect="1"/>
          </p:cNvPicPr>
          <p:nvPr/>
        </p:nvPicPr>
        <p:blipFill rotWithShape="1">
          <a:blip r:embed="rId2">
            <a:extLst>
              <a:ext uri="{28A0092B-C50C-407E-A947-70E740481C1C}">
                <a14:useLocalDpi xmlns:a14="http://schemas.microsoft.com/office/drawing/2010/main" val="0"/>
              </a:ext>
            </a:extLst>
          </a:blip>
          <a:srcRect l="15716" r="11468"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24792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7EF1F7-C5E9-F794-ECBA-13E965292548}"/>
              </a:ext>
            </a:extLst>
          </p:cNvPr>
          <p:cNvSpPr>
            <a:spLocks noGrp="1"/>
          </p:cNvSpPr>
          <p:nvPr>
            <p:ph type="title"/>
          </p:nvPr>
        </p:nvSpPr>
        <p:spPr>
          <a:xfrm>
            <a:off x="5182478" y="313698"/>
            <a:ext cx="5845571" cy="1638377"/>
          </a:xfrm>
        </p:spPr>
        <p:txBody>
          <a:bodyPr anchor="b">
            <a:normAutofit/>
          </a:bodyPr>
          <a:lstStyle/>
          <a:p>
            <a:r>
              <a:rPr lang="es-EC" sz="3600" b="1" dirty="0">
                <a:solidFill>
                  <a:schemeClr val="accent6"/>
                </a:solidFill>
              </a:rPr>
              <a:t>Nuestro Auditorio ofrece:</a:t>
            </a:r>
          </a:p>
        </p:txBody>
      </p:sp>
      <p:sp>
        <p:nvSpPr>
          <p:cNvPr id="13" name="Rectangle 1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1D7E4B1-1FCE-1861-6B6B-B053A33A3B3A}"/>
              </a:ext>
            </a:extLst>
          </p:cNvPr>
          <p:cNvSpPr>
            <a:spLocks noGrp="1"/>
          </p:cNvSpPr>
          <p:nvPr>
            <p:ph idx="1"/>
          </p:nvPr>
        </p:nvSpPr>
        <p:spPr>
          <a:xfrm>
            <a:off x="5073859" y="2337705"/>
            <a:ext cx="7118139" cy="3450998"/>
          </a:xfrm>
        </p:spPr>
        <p:txBody>
          <a:bodyPr anchor="ctr">
            <a:noAutofit/>
          </a:bodyPr>
          <a:lstStyle/>
          <a:p>
            <a:pPr marL="514350" indent="-514350" algn="just">
              <a:buFont typeface="+mj-lt"/>
              <a:buAutoNum type="arabicPeriod"/>
            </a:pPr>
            <a:r>
              <a:rPr lang="es-ES" sz="2200" dirty="0">
                <a:effectLst/>
                <a:latin typeface="Calibri" panose="020F0502020204030204" pitchFamily="34" charset="0"/>
                <a:ea typeface="Calibri" panose="020F0502020204030204" pitchFamily="34" charset="0"/>
                <a:cs typeface="Times New Roman" panose="02020603050405020304" pitchFamily="18" charset="0"/>
              </a:rPr>
              <a:t>Conferencias, Seminarios, Congresos, Reuniones de Organizaciones.</a:t>
            </a:r>
          </a:p>
          <a:p>
            <a:pPr marL="514350" indent="-514350" algn="just">
              <a:buFont typeface="+mj-lt"/>
              <a:buAutoNum type="arabicPeriod"/>
            </a:pPr>
            <a:r>
              <a:rPr lang="es-ES" sz="2200" dirty="0">
                <a:effectLst/>
                <a:latin typeface="Calibri" panose="020F0502020204030204" pitchFamily="34" charset="0"/>
                <a:ea typeface="Calibri" panose="020F0502020204030204" pitchFamily="34" charset="0"/>
                <a:cs typeface="Times New Roman" panose="02020603050405020304" pitchFamily="18" charset="0"/>
              </a:rPr>
              <a:t>Exposiciones de Equipamientos o de Técnicas del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CrioZentro</a:t>
            </a:r>
            <a:r>
              <a:rPr lang="es-ES" sz="22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lgn="just">
              <a:buFont typeface="+mj-lt"/>
              <a:buAutoNum type="arabicPeriod"/>
            </a:pPr>
            <a:r>
              <a:rPr lang="es-ES" sz="2200" dirty="0">
                <a:effectLst/>
                <a:latin typeface="Calibri" panose="020F0502020204030204" pitchFamily="34" charset="0"/>
                <a:ea typeface="Calibri" panose="020F0502020204030204" pitchFamily="34" charset="0"/>
                <a:cs typeface="Times New Roman" panose="02020603050405020304" pitchFamily="18" charset="0"/>
              </a:rPr>
              <a:t> Actividades Socio – Cultural</a:t>
            </a:r>
            <a:r>
              <a:rPr lang="es-ES" sz="2200" dirty="0">
                <a:latin typeface="Calibri" panose="020F0502020204030204" pitchFamily="34" charset="0"/>
                <a:ea typeface="Calibri" panose="020F0502020204030204" pitchFamily="34" charset="0"/>
                <a:cs typeface="Times New Roman" panose="02020603050405020304" pitchFamily="18" charset="0"/>
              </a:rPr>
              <a:t>es.</a:t>
            </a:r>
            <a:endParaRPr lang="es-EC"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EC" sz="2200" dirty="0"/>
          </a:p>
        </p:txBody>
      </p:sp>
      <p:pic>
        <p:nvPicPr>
          <p:cNvPr id="2052" name="Picture 4" descr="Un gran auditorio con filas de sillas azules">
            <a:extLst>
              <a:ext uri="{FF2B5EF4-FFF2-40B4-BE49-F238E27FC236}">
                <a16:creationId xmlns:a16="http://schemas.microsoft.com/office/drawing/2014/main" id="{7E036F14-343A-8C5A-B4BA-6E5B01EF4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52" y="648393"/>
            <a:ext cx="4296710" cy="529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5855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0D96D5D-BFF8-0D9F-5245-D61B0BE78C0C}"/>
              </a:ext>
            </a:extLst>
          </p:cNvPr>
          <p:cNvSpPr>
            <a:spLocks noGrp="1"/>
          </p:cNvSpPr>
          <p:nvPr>
            <p:ph type="title"/>
          </p:nvPr>
        </p:nvSpPr>
        <p:spPr>
          <a:xfrm>
            <a:off x="6901731" y="589935"/>
            <a:ext cx="4140014" cy="1330839"/>
          </a:xfrm>
        </p:spPr>
        <p:txBody>
          <a:bodyPr>
            <a:normAutofit/>
          </a:bodyPr>
          <a:lstStyle/>
          <a:p>
            <a:r>
              <a:rPr lang="es-EC" sz="3600" b="1" dirty="0">
                <a:solidFill>
                  <a:schemeClr val="accent6"/>
                </a:solidFill>
              </a:rPr>
              <a:t>Mantenemos relaciones con:</a:t>
            </a:r>
          </a:p>
        </p:txBody>
      </p:sp>
      <p:pic>
        <p:nvPicPr>
          <p:cNvPr id="4098" name="Picture 2" descr="Un grupo de jóvenes sentados en los escalones de un edificio">
            <a:extLst>
              <a:ext uri="{FF2B5EF4-FFF2-40B4-BE49-F238E27FC236}">
                <a16:creationId xmlns:a16="http://schemas.microsoft.com/office/drawing/2014/main" id="{23FADCEB-0A4D-F3CA-9832-D633B73439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73" r="11050"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391FC5FD-C69E-F159-A258-36547A791799}"/>
              </a:ext>
            </a:extLst>
          </p:cNvPr>
          <p:cNvSpPr>
            <a:spLocks noGrp="1"/>
          </p:cNvSpPr>
          <p:nvPr>
            <p:ph idx="1"/>
          </p:nvPr>
        </p:nvSpPr>
        <p:spPr>
          <a:xfrm>
            <a:off x="6629401" y="2194102"/>
            <a:ext cx="5426764" cy="4544628"/>
          </a:xfrm>
        </p:spPr>
        <p:txBody>
          <a:bodyPr>
            <a:noAutofit/>
          </a:bodyPr>
          <a:lstStyle/>
          <a:p>
            <a:pPr algn="just"/>
            <a:r>
              <a:rPr lang="es-ES" sz="2000" dirty="0">
                <a:effectLst/>
                <a:latin typeface="Calibri" panose="020F0502020204030204" pitchFamily="34" charset="0"/>
                <a:ea typeface="Calibri" panose="020F0502020204030204" pitchFamily="34" charset="0"/>
                <a:cs typeface="Calibri" panose="020F0502020204030204" pitchFamily="34" charset="0"/>
              </a:rPr>
              <a:t>ATENEO de Salud, Criogenia y Bienestar. Institución Latinoamericana. (Lima, Perú)</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cs typeface="Calibri" panose="020F0502020204030204" pitchFamily="34" charset="0"/>
              </a:rPr>
              <a:t>Grupo Internacional de Neurocirugía.</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es-EC" sz="2000" dirty="0">
                <a:effectLst/>
                <a:latin typeface="Calibri" panose="020F0502020204030204" pitchFamily="34" charset="0"/>
                <a:ea typeface="Calibri" panose="020F0502020204030204" pitchFamily="34" charset="0"/>
                <a:cs typeface="Calibri" panose="020F0502020204030204" pitchFamily="34" charset="0"/>
              </a:rPr>
              <a:t>Universidades e Instituciones</a:t>
            </a:r>
          </a:p>
          <a:p>
            <a:pPr algn="just"/>
            <a:r>
              <a:rPr lang="es-ES" sz="2000" dirty="0">
                <a:effectLst/>
                <a:latin typeface="Calibri" panose="020F0502020204030204" pitchFamily="34" charset="0"/>
                <a:ea typeface="Calibri" panose="020F0502020204030204" pitchFamily="34" charset="0"/>
                <a:cs typeface="Calibri" panose="020F0502020204030204" pitchFamily="34" charset="0"/>
              </a:rPr>
              <a:t>Clínica de Estética (</a:t>
            </a:r>
            <a:r>
              <a:rPr lang="es-ES" sz="2000" dirty="0" err="1">
                <a:effectLst/>
                <a:latin typeface="Calibri" panose="020F0502020204030204" pitchFamily="34" charset="0"/>
                <a:ea typeface="Calibri" panose="020F0502020204030204" pitchFamily="34" charset="0"/>
                <a:cs typeface="Calibri" panose="020F0502020204030204" pitchFamily="34" charset="0"/>
              </a:rPr>
              <a:t>Proestética</a:t>
            </a:r>
            <a:r>
              <a:rPr lang="es-ES" sz="2000" dirty="0">
                <a:effectLst/>
                <a:latin typeface="Calibri" panose="020F0502020204030204" pitchFamily="34" charset="0"/>
                <a:ea typeface="Calibri" panose="020F0502020204030204" pitchFamily="34" charset="0"/>
                <a:cs typeface="Calibri" panose="020F0502020204030204" pitchFamily="34" charset="0"/>
              </a:rPr>
              <a:t>) Ecuador.</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cs typeface="Calibri" panose="020F0502020204030204" pitchFamily="34" charset="0"/>
              </a:rPr>
              <a:t>Clínicas de Veterinaria</a:t>
            </a:r>
          </a:p>
          <a:p>
            <a:pPr algn="just"/>
            <a:r>
              <a:rPr lang="es-EC" sz="2000" dirty="0">
                <a:effectLst/>
                <a:latin typeface="Calibri" panose="020F0502020204030204" pitchFamily="34" charset="0"/>
                <a:ea typeface="Calibri" panose="020F0502020204030204" pitchFamily="34" charset="0"/>
              </a:rPr>
              <a:t>Fundación Cosmopolitan Aid (CAF).</a:t>
            </a:r>
            <a:r>
              <a:rPr lang="es-ES" sz="2000" dirty="0">
                <a:effectLst/>
                <a:latin typeface="Calibri" panose="020F0502020204030204" pitchFamily="34" charset="0"/>
                <a:ea typeface="Calibri" panose="020F0502020204030204" pitchFamily="34" charset="0"/>
                <a:cs typeface="Calibri" panose="020F0502020204030204" pitchFamily="34" charset="0"/>
              </a:rPr>
              <a:t> Ghana</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es-ES" sz="2000" dirty="0">
                <a:effectLst/>
                <a:latin typeface="Calibri" panose="020F0502020204030204" pitchFamily="34" charset="0"/>
                <a:ea typeface="Calibri" panose="020F0502020204030204" pitchFamily="34" charset="0"/>
                <a:cs typeface="Calibri" panose="020F0502020204030204" pitchFamily="34" charset="0"/>
              </a:rPr>
              <a:t>Empresa Linda Salud y </a:t>
            </a:r>
            <a:r>
              <a:rPr lang="es-ES" sz="2000" dirty="0" err="1">
                <a:effectLst/>
                <a:latin typeface="Calibri" panose="020F0502020204030204" pitchFamily="34" charset="0"/>
                <a:ea typeface="Calibri" panose="020F0502020204030204" pitchFamily="34" charset="0"/>
                <a:cs typeface="Calibri" panose="020F0502020204030204" pitchFamily="34" charset="0"/>
              </a:rPr>
              <a:t>CrioCentro</a:t>
            </a:r>
            <a:r>
              <a:rPr lang="es-ES" sz="2000" dirty="0">
                <a:effectLst/>
                <a:latin typeface="Calibri" panose="020F0502020204030204" pitchFamily="34" charset="0"/>
                <a:ea typeface="Calibri" panose="020F0502020204030204" pitchFamily="34" charset="0"/>
                <a:cs typeface="Calibri" panose="020F0502020204030204" pitchFamily="34" charset="0"/>
              </a:rPr>
              <a:t> de Salud</a:t>
            </a:r>
            <a:r>
              <a:rPr lang="es-ES" sz="2000" dirty="0">
                <a:latin typeface="Calibri" panose="020F0502020204030204" pitchFamily="34" charset="0"/>
                <a:ea typeface="Calibri" panose="020F0502020204030204" pitchFamily="34" charset="0"/>
                <a:cs typeface="Calibri" panose="020F0502020204030204" pitchFamily="34" charset="0"/>
              </a:rPr>
              <a:t>.</a:t>
            </a:r>
            <a:r>
              <a:rPr lang="es-ES" sz="2000" dirty="0">
                <a:effectLst/>
                <a:latin typeface="Calibri" panose="020F0502020204030204" pitchFamily="34" charset="0"/>
                <a:ea typeface="Calibri" panose="020F0502020204030204" pitchFamily="34" charset="0"/>
                <a:cs typeface="Calibri" panose="020F0502020204030204" pitchFamily="34" charset="0"/>
              </a:rPr>
              <a:t> Perú</a:t>
            </a:r>
            <a:endParaRPr lang="es-EC"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138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Lote de botellas de plástico blanco y negro">
            <a:extLst>
              <a:ext uri="{FF2B5EF4-FFF2-40B4-BE49-F238E27FC236}">
                <a16:creationId xmlns:a16="http://schemas.microsoft.com/office/drawing/2014/main" id="{073B32B7-6426-CBCD-9B37-0BE58A193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E93368-D17B-4E89-8B1E-4FD7B0E035F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NUESTROS EQUIPOS</a:t>
            </a:r>
          </a:p>
        </p:txBody>
      </p:sp>
      <p:cxnSp>
        <p:nvCxnSpPr>
          <p:cNvPr id="5129" name="Straight Connector 51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439BCA50-5C8B-4034-853C-B2917664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0">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2" name="Rectangle 31">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2">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0B4E64BF-EFBA-AD8F-3103-5897FBA874D7}"/>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s-EC" sz="3600" b="1" dirty="0">
                <a:solidFill>
                  <a:schemeClr val="accent6"/>
                </a:solidFill>
              </a:rPr>
              <a:t>Equipos y Accesorios:</a:t>
            </a:r>
          </a:p>
        </p:txBody>
      </p:sp>
      <p:sp>
        <p:nvSpPr>
          <p:cNvPr id="7" name="CuadroTexto 6">
            <a:extLst>
              <a:ext uri="{FF2B5EF4-FFF2-40B4-BE49-F238E27FC236}">
                <a16:creationId xmlns:a16="http://schemas.microsoft.com/office/drawing/2014/main" id="{F67715E8-E49D-7CC0-E48D-88C89117E004}"/>
              </a:ext>
            </a:extLst>
          </p:cNvPr>
          <p:cNvSpPr txBox="1"/>
          <p:nvPr/>
        </p:nvSpPr>
        <p:spPr>
          <a:xfrm>
            <a:off x="3381683" y="6342756"/>
            <a:ext cx="1517859" cy="428842"/>
          </a:xfrm>
          <a:prstGeom prst="rect">
            <a:avLst/>
          </a:prstGeom>
        </p:spPr>
        <p:txBody>
          <a:bodyPr vert="horz" wrap="square" lIns="91440" tIns="45720" rIns="91440" bIns="45720" rtlCol="0" anchor="ctr">
            <a:normAutofit fontScale="62500" lnSpcReduction="20000"/>
          </a:bodyPr>
          <a:lstStyle/>
          <a:p>
            <a:pPr algn="r">
              <a:lnSpc>
                <a:spcPct val="90000"/>
              </a:lnSpc>
              <a:spcBef>
                <a:spcPts val="1000"/>
              </a:spcBef>
            </a:pPr>
            <a:r>
              <a:rPr lang="es-EC" sz="3600" b="1">
                <a:solidFill>
                  <a:schemeClr val="accent6"/>
                </a:solidFill>
                <a:latin typeface="+mj-lt"/>
                <a:ea typeface="+mj-ea"/>
                <a:cs typeface="+mj-cs"/>
              </a:rPr>
              <a:t>CrioSauna</a:t>
            </a:r>
            <a:endParaRPr lang="es-EC" sz="3600" b="1" dirty="0">
              <a:solidFill>
                <a:schemeClr val="accent6"/>
              </a:solidFill>
              <a:latin typeface="+mj-lt"/>
              <a:ea typeface="+mj-ea"/>
              <a:cs typeface="+mj-cs"/>
            </a:endParaRPr>
          </a:p>
        </p:txBody>
      </p:sp>
      <p:pic>
        <p:nvPicPr>
          <p:cNvPr id="6" name="Imagen 5">
            <a:extLst>
              <a:ext uri="{FF2B5EF4-FFF2-40B4-BE49-F238E27FC236}">
                <a16:creationId xmlns:a16="http://schemas.microsoft.com/office/drawing/2014/main" id="{46D83221-8B6D-29C0-9EA9-8E44FF4A7593}"/>
              </a:ext>
            </a:extLst>
          </p:cNvPr>
          <p:cNvPicPr>
            <a:picLocks noChangeAspect="1"/>
          </p:cNvPicPr>
          <p:nvPr/>
        </p:nvPicPr>
        <p:blipFill rotWithShape="1">
          <a:blip r:embed="rId3">
            <a:extLst>
              <a:ext uri="{28A0092B-C50C-407E-A947-70E740481C1C}">
                <a14:useLocalDpi xmlns:a14="http://schemas.microsoft.com/office/drawing/2010/main" val="0"/>
              </a:ext>
            </a:extLst>
          </a:blip>
          <a:srcRect r="-2" b="4356"/>
          <a:stretch/>
        </p:blipFill>
        <p:spPr>
          <a:xfrm>
            <a:off x="550863" y="1557339"/>
            <a:ext cx="3589750" cy="4752000"/>
          </a:xfrm>
          <a:prstGeom prst="rect">
            <a:avLst/>
          </a:prstGeom>
          <a:effectLst>
            <a:outerShdw blurRad="508000" dist="101600" dir="5400000" algn="tl" rotWithShape="0">
              <a:prstClr val="black">
                <a:alpha val="10000"/>
              </a:prstClr>
            </a:outerShdw>
          </a:effectLst>
        </p:spPr>
      </p:pic>
      <p:pic>
        <p:nvPicPr>
          <p:cNvPr id="5" name="Imagen 4">
            <a:extLst>
              <a:ext uri="{FF2B5EF4-FFF2-40B4-BE49-F238E27FC236}">
                <a16:creationId xmlns:a16="http://schemas.microsoft.com/office/drawing/2014/main" id="{CAE73BFB-7323-6494-E67E-2CBB5B87E7E1}"/>
              </a:ext>
            </a:extLst>
          </p:cNvPr>
          <p:cNvPicPr>
            <a:picLocks noChangeAspect="1"/>
          </p:cNvPicPr>
          <p:nvPr/>
        </p:nvPicPr>
        <p:blipFill rotWithShape="1">
          <a:blip r:embed="rId4">
            <a:extLst>
              <a:ext uri="{28A0092B-C50C-407E-A947-70E740481C1C}">
                <a14:useLocalDpi xmlns:a14="http://schemas.microsoft.com/office/drawing/2010/main" val="0"/>
              </a:ext>
            </a:extLst>
          </a:blip>
          <a:srcRect r="-1" b="2439"/>
          <a:stretch/>
        </p:blipFill>
        <p:spPr>
          <a:xfrm>
            <a:off x="4322198" y="1557339"/>
            <a:ext cx="3567884" cy="4752000"/>
          </a:xfrm>
          <a:prstGeom prst="rect">
            <a:avLst/>
          </a:prstGeom>
          <a:effectLst>
            <a:outerShdw blurRad="508000" dist="101600" dir="5400000" algn="tl" rotWithShape="0">
              <a:prstClr val="black">
                <a:alpha val="10000"/>
              </a:prstClr>
            </a:outerShdw>
          </a:effectLst>
        </p:spPr>
      </p:pic>
      <p:pic>
        <p:nvPicPr>
          <p:cNvPr id="3" name="Imagen 2">
            <a:extLst>
              <a:ext uri="{FF2B5EF4-FFF2-40B4-BE49-F238E27FC236}">
                <a16:creationId xmlns:a16="http://schemas.microsoft.com/office/drawing/2014/main" id="{EDEE719A-BBF5-1AFB-EAC7-3DF0A493C0C5}"/>
              </a:ext>
            </a:extLst>
          </p:cNvPr>
          <p:cNvPicPr>
            <a:picLocks noChangeAspect="1"/>
          </p:cNvPicPr>
          <p:nvPr/>
        </p:nvPicPr>
        <p:blipFill rotWithShape="1">
          <a:blip r:embed="rId5">
            <a:extLst>
              <a:ext uri="{28A0092B-C50C-407E-A947-70E740481C1C}">
                <a14:useLocalDpi xmlns:a14="http://schemas.microsoft.com/office/drawing/2010/main" val="0"/>
              </a:ext>
            </a:extLst>
          </a:blip>
          <a:srcRect t="3098" r="2" b="2"/>
          <a:stretch/>
        </p:blipFill>
        <p:spPr>
          <a:xfrm>
            <a:off x="8070082" y="1557339"/>
            <a:ext cx="3567600" cy="4752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1640272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450385-DA53-8ABC-50B9-CB39155F892A}"/>
              </a:ext>
            </a:extLst>
          </p:cNvPr>
          <p:cNvSpPr>
            <a:spLocks noGrp="1"/>
          </p:cNvSpPr>
          <p:nvPr>
            <p:ph type="title"/>
          </p:nvPr>
        </p:nvSpPr>
        <p:spPr>
          <a:xfrm>
            <a:off x="838200" y="767538"/>
            <a:ext cx="10515600" cy="1325563"/>
          </a:xfrm>
        </p:spPr>
        <p:txBody>
          <a:bodyPr>
            <a:normAutofit/>
          </a:bodyPr>
          <a:lstStyle/>
          <a:p>
            <a:r>
              <a:rPr lang="es-EC" sz="5400" b="1" dirty="0">
                <a:solidFill>
                  <a:schemeClr val="accent6"/>
                </a:solidFill>
              </a:rPr>
              <a:t>GRACIAS</a:t>
            </a:r>
          </a:p>
        </p:txBody>
      </p:sp>
      <p:sp>
        <p:nvSpPr>
          <p:cNvPr id="4" name="CuadroTexto 3">
            <a:extLst>
              <a:ext uri="{FF2B5EF4-FFF2-40B4-BE49-F238E27FC236}">
                <a16:creationId xmlns:a16="http://schemas.microsoft.com/office/drawing/2014/main" id="{9996911C-72CB-A1C4-4B1B-15C8EFD35765}"/>
              </a:ext>
            </a:extLst>
          </p:cNvPr>
          <p:cNvSpPr txBox="1"/>
          <p:nvPr/>
        </p:nvSpPr>
        <p:spPr>
          <a:xfrm>
            <a:off x="934697" y="2426162"/>
            <a:ext cx="2506593" cy="584775"/>
          </a:xfrm>
          <a:prstGeom prst="rect">
            <a:avLst/>
          </a:prstGeom>
          <a:noFill/>
        </p:spPr>
        <p:txBody>
          <a:bodyPr wrap="square">
            <a:spAutoFit/>
          </a:bodyPr>
          <a:lstStyle/>
          <a:p>
            <a:pPr eaLnBrk="1" hangingPunct="1">
              <a:spcBef>
                <a:spcPct val="0"/>
              </a:spcBef>
              <a:buFontTx/>
              <a:buNone/>
            </a:pPr>
            <a:r>
              <a:rPr lang="es-ES" altLang="es-ES" sz="3200" b="1" dirty="0"/>
              <a:t>Contactos:</a:t>
            </a:r>
          </a:p>
        </p:txBody>
      </p:sp>
      <p:sp>
        <p:nvSpPr>
          <p:cNvPr id="5" name="CuadroTexto 4">
            <a:extLst>
              <a:ext uri="{FF2B5EF4-FFF2-40B4-BE49-F238E27FC236}">
                <a16:creationId xmlns:a16="http://schemas.microsoft.com/office/drawing/2014/main" id="{D01E6661-1C77-18BC-E66E-180CE6595E4E}"/>
              </a:ext>
            </a:extLst>
          </p:cNvPr>
          <p:cNvSpPr txBox="1"/>
          <p:nvPr/>
        </p:nvSpPr>
        <p:spPr>
          <a:xfrm>
            <a:off x="1470241" y="3244334"/>
            <a:ext cx="2156396" cy="400110"/>
          </a:xfrm>
          <a:prstGeom prst="rect">
            <a:avLst/>
          </a:prstGeom>
          <a:noFill/>
        </p:spPr>
        <p:txBody>
          <a:bodyPr wrap="square">
            <a:spAutoFit/>
          </a:bodyPr>
          <a:lstStyle/>
          <a:p>
            <a:pPr eaLnBrk="1" hangingPunct="1">
              <a:spcBef>
                <a:spcPct val="0"/>
              </a:spcBef>
              <a:buFontTx/>
              <a:buNone/>
            </a:pPr>
            <a:r>
              <a:rPr lang="es-ES" altLang="es-ES" sz="2000" b="1" dirty="0"/>
              <a:t>+593 98 310 4254</a:t>
            </a:r>
          </a:p>
        </p:txBody>
      </p:sp>
      <p:sp>
        <p:nvSpPr>
          <p:cNvPr id="6" name="CuadroTexto 5">
            <a:extLst>
              <a:ext uri="{FF2B5EF4-FFF2-40B4-BE49-F238E27FC236}">
                <a16:creationId xmlns:a16="http://schemas.microsoft.com/office/drawing/2014/main" id="{9AB6F9B8-4C9C-F534-401B-A2400FC0A75B}"/>
              </a:ext>
            </a:extLst>
          </p:cNvPr>
          <p:cNvSpPr txBox="1"/>
          <p:nvPr/>
        </p:nvSpPr>
        <p:spPr>
          <a:xfrm>
            <a:off x="986873" y="4006507"/>
            <a:ext cx="3078088" cy="369332"/>
          </a:xfrm>
          <a:prstGeom prst="rect">
            <a:avLst/>
          </a:prstGeom>
          <a:noFill/>
        </p:spPr>
        <p:txBody>
          <a:bodyPr wrap="square">
            <a:spAutoFit/>
          </a:bodyPr>
          <a:lstStyle/>
          <a:p>
            <a:pPr eaLnBrk="1" hangingPunct="1">
              <a:spcBef>
                <a:spcPct val="0"/>
              </a:spcBef>
              <a:buFontTx/>
              <a:buNone/>
            </a:pPr>
            <a:r>
              <a:rPr lang="es-ES" altLang="es-ES" sz="1800" u="sng" dirty="0">
                <a:hlinkClick r:id="rId2"/>
              </a:rPr>
              <a:t>criomed2015@gmail.com</a:t>
            </a:r>
            <a:endParaRPr lang="es-ES" altLang="es-ES" sz="1800" dirty="0"/>
          </a:p>
        </p:txBody>
      </p:sp>
      <p:sp>
        <p:nvSpPr>
          <p:cNvPr id="7" name="CuadroTexto 6">
            <a:extLst>
              <a:ext uri="{FF2B5EF4-FFF2-40B4-BE49-F238E27FC236}">
                <a16:creationId xmlns:a16="http://schemas.microsoft.com/office/drawing/2014/main" id="{3F3D0794-40F3-B4EE-BC88-125B040CD71E}"/>
              </a:ext>
            </a:extLst>
          </p:cNvPr>
          <p:cNvSpPr txBox="1"/>
          <p:nvPr/>
        </p:nvSpPr>
        <p:spPr>
          <a:xfrm>
            <a:off x="967997" y="4741113"/>
            <a:ext cx="4572000" cy="369332"/>
          </a:xfrm>
          <a:prstGeom prst="rect">
            <a:avLst/>
          </a:prstGeom>
          <a:noFill/>
        </p:spPr>
        <p:txBody>
          <a:bodyPr wrap="square">
            <a:spAutoFit/>
          </a:bodyPr>
          <a:lstStyle/>
          <a:p>
            <a:r>
              <a:rPr lang="es-ES" altLang="es-ES" sz="1800" dirty="0">
                <a:solidFill>
                  <a:schemeClr val="bg1"/>
                </a:solidFill>
                <a:hlinkClick r:id="rId3"/>
              </a:rPr>
              <a:t>http://criozur-criocirugia.company.site</a:t>
            </a:r>
            <a:r>
              <a:rPr lang="es-ES" altLang="es-ES" sz="1800" dirty="0">
                <a:solidFill>
                  <a:schemeClr val="bg1"/>
                </a:solidFill>
              </a:rPr>
              <a:t> </a:t>
            </a:r>
            <a:endParaRPr lang="es-EC" dirty="0"/>
          </a:p>
        </p:txBody>
      </p:sp>
      <p:sp>
        <p:nvSpPr>
          <p:cNvPr id="8" name="CuadroTexto 7">
            <a:extLst>
              <a:ext uri="{FF2B5EF4-FFF2-40B4-BE49-F238E27FC236}">
                <a16:creationId xmlns:a16="http://schemas.microsoft.com/office/drawing/2014/main" id="{123ACDE0-C58D-840F-5F6E-11395F0DA4FE}"/>
              </a:ext>
            </a:extLst>
          </p:cNvPr>
          <p:cNvSpPr txBox="1"/>
          <p:nvPr/>
        </p:nvSpPr>
        <p:spPr>
          <a:xfrm>
            <a:off x="967997" y="5865350"/>
            <a:ext cx="7470576" cy="369332"/>
          </a:xfrm>
          <a:prstGeom prst="rect">
            <a:avLst/>
          </a:prstGeom>
          <a:noFill/>
        </p:spPr>
        <p:txBody>
          <a:bodyPr wrap="square">
            <a:spAutoFit/>
          </a:bodyPr>
          <a:lstStyle/>
          <a:p>
            <a:r>
              <a:rPr lang="es-E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https://www.facebook.com/watch/?v=1135893357244718&amp;ref=sharing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1C2A3A36-8560-D3AF-9E9B-05A8BBBDF7E0}"/>
              </a:ext>
            </a:extLst>
          </p:cNvPr>
          <p:cNvSpPr txBox="1"/>
          <p:nvPr/>
        </p:nvSpPr>
        <p:spPr>
          <a:xfrm>
            <a:off x="934697" y="5313402"/>
            <a:ext cx="4572000" cy="523220"/>
          </a:xfrm>
          <a:prstGeom prst="rect">
            <a:avLst/>
          </a:prstGeom>
          <a:noFill/>
        </p:spPr>
        <p:txBody>
          <a:bodyPr wrap="square">
            <a:spAutoFit/>
          </a:bodyPr>
          <a:lstStyle/>
          <a:p>
            <a:r>
              <a:rPr lang="es-ES" sz="2400" b="1" dirty="0">
                <a:effectLst/>
                <a:latin typeface="Calibri" panose="020F0502020204030204" pitchFamily="34" charset="0"/>
                <a:ea typeface="Calibri" panose="020F0502020204030204" pitchFamily="34" charset="0"/>
                <a:cs typeface="Times New Roman" panose="02020603050405020304" pitchFamily="18" charset="0"/>
              </a:rPr>
              <a:t>CrioSauna </a:t>
            </a:r>
            <a:r>
              <a:rPr lang="es-ES" sz="2800" b="1" dirty="0">
                <a:effectLst/>
                <a:latin typeface="Calibri" panose="020F0502020204030204" pitchFamily="34" charset="0"/>
                <a:ea typeface="Calibri" panose="020F0502020204030204" pitchFamily="34" charset="0"/>
                <a:cs typeface="Times New Roman" panose="02020603050405020304" pitchFamily="18" charset="0"/>
              </a:rPr>
              <a:t>CrioZur</a:t>
            </a:r>
            <a:r>
              <a:rPr lang="es-ES" sz="2400" b="1" dirty="0">
                <a:effectLst/>
                <a:latin typeface="Calibri" panose="020F0502020204030204" pitchFamily="34" charset="0"/>
                <a:ea typeface="Calibri" panose="020F0502020204030204" pitchFamily="34" charset="0"/>
                <a:cs typeface="Times New Roman" panose="02020603050405020304" pitchFamily="18" charset="0"/>
              </a:rPr>
              <a:t> en Facebook</a:t>
            </a:r>
            <a:endParaRPr lang="es-EC" sz="2400" b="1" dirty="0"/>
          </a:p>
        </p:txBody>
      </p:sp>
      <p:pic>
        <p:nvPicPr>
          <p:cNvPr id="10" name="Picture 2" descr="H:\1 USB Elio B  19 10 2022\1 Mercado Libre\Para Modificar\WhatsApp-Simbolo.gif">
            <a:extLst>
              <a:ext uri="{FF2B5EF4-FFF2-40B4-BE49-F238E27FC236}">
                <a16:creationId xmlns:a16="http://schemas.microsoft.com/office/drawing/2014/main" id="{2CD56C58-CC22-E9EE-F723-7B596EA196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773" y="3208338"/>
            <a:ext cx="448468" cy="43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D017A857-9A0D-EACD-9A0F-9AF2D1CDF632}"/>
              </a:ext>
            </a:extLst>
          </p:cNvPr>
          <p:cNvPicPr>
            <a:picLocks noChangeAspect="1"/>
          </p:cNvPicPr>
          <p:nvPr/>
        </p:nvPicPr>
        <p:blipFill>
          <a:blip r:embed="rId6"/>
          <a:stretch>
            <a:fillRect/>
          </a:stretch>
        </p:blipFill>
        <p:spPr>
          <a:xfrm>
            <a:off x="8127041" y="1860045"/>
            <a:ext cx="2156396" cy="2696585"/>
          </a:xfrm>
          <a:prstGeom prst="rect">
            <a:avLst/>
          </a:prstGeom>
        </p:spPr>
      </p:pic>
    </p:spTree>
    <p:extLst>
      <p:ext uri="{BB962C8B-B14F-4D97-AF65-F5344CB8AC3E}">
        <p14:creationId xmlns:p14="http://schemas.microsoft.com/office/powerpoint/2010/main" val="1073035791"/>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B75B2-15CB-C591-F686-29E93302C632}"/>
              </a:ext>
            </a:extLst>
          </p:cNvPr>
          <p:cNvSpPr>
            <a:spLocks noGrp="1"/>
          </p:cNvSpPr>
          <p:nvPr>
            <p:ph type="title"/>
          </p:nvPr>
        </p:nvSpPr>
        <p:spPr/>
        <p:txBody>
          <a:bodyPr/>
          <a:lstStyle/>
          <a:p>
            <a:r>
              <a:rPr lang="es-EC" b="1" dirty="0">
                <a:solidFill>
                  <a:schemeClr val="accent6"/>
                </a:solidFill>
              </a:rPr>
              <a:t>ÍNDICE</a:t>
            </a:r>
          </a:p>
        </p:txBody>
      </p:sp>
      <mc:AlternateContent xmlns:mc="http://schemas.openxmlformats.org/markup-compatibility/2006">
        <mc:Choice xmlns:psuz="http://schemas.microsoft.com/office/powerpoint/2016/summaryzoom" Requires="psuz">
          <p:graphicFrame>
            <p:nvGraphicFramePr>
              <p:cNvPr id="5" name="Vista general de resumen 4">
                <a:extLst>
                  <a:ext uri="{FF2B5EF4-FFF2-40B4-BE49-F238E27FC236}">
                    <a16:creationId xmlns:a16="http://schemas.microsoft.com/office/drawing/2014/main" id="{928D06E7-49D6-3BDE-C3EB-D43C004FF94F}"/>
                  </a:ext>
                </a:extLst>
              </p:cNvPr>
              <p:cNvGraphicFramePr>
                <a:graphicFrameLocks noChangeAspect="1"/>
              </p:cNvGraphicFramePr>
              <p:nvPr>
                <p:extLst>
                  <p:ext uri="{D42A27DB-BD31-4B8C-83A1-F6EECF244321}">
                    <p14:modId xmlns:p14="http://schemas.microsoft.com/office/powerpoint/2010/main" val="1893156866"/>
                  </p:ext>
                </p:extLst>
              </p:nvPr>
            </p:nvGraphicFramePr>
            <p:xfrm>
              <a:off x="838200" y="1825625"/>
              <a:ext cx="10515600" cy="4351338"/>
            </p:xfrm>
            <a:graphic>
              <a:graphicData uri="http://schemas.microsoft.com/office/powerpoint/2016/summaryzoom">
                <psuz:summaryZm>
                  <psuz:summaryZmObj sectionId="{41A384E7-C3BE-45D8-BCD0-6456AFDC7543}">
                    <psuz:zmPr id="{804F3485-0C9F-404C-B40B-DD837F6D82E6}" transitionDur="1000">
                      <p166:blipFill xmlns:p166="http://schemas.microsoft.com/office/powerpoint/2016/6/main">
                        <a:blip r:embed="rId2"/>
                        <a:stretch>
                          <a:fillRect/>
                        </a:stretch>
                      </p166:blipFill>
                      <p166:spPr xmlns:p166="http://schemas.microsoft.com/office/powerpoint/2016/6/main">
                        <a:xfrm>
                          <a:off x="1711460" y="152297"/>
                          <a:ext cx="3481070" cy="1958102"/>
                        </a:xfrm>
                        <a:prstGeom prst="rect">
                          <a:avLst/>
                        </a:prstGeom>
                        <a:ln w="3175">
                          <a:solidFill>
                            <a:prstClr val="ltGray"/>
                          </a:solidFill>
                        </a:ln>
                      </p166:spPr>
                    </psuz:zmPr>
                  </psuz:summaryZmObj>
                  <psuz:summaryZmObj sectionId="{DDBC9DC9-81B6-425C-BF53-6B766E294DA3}">
                    <psuz:zmPr id="{435E77BD-8CAA-420E-9935-5B1BC873738D}" transitionDur="1000">
                      <p166:blipFill xmlns:p166="http://schemas.microsoft.com/office/powerpoint/2016/6/main">
                        <a:blip r:embed="rId3"/>
                        <a:stretch>
                          <a:fillRect/>
                        </a:stretch>
                      </p166:blipFill>
                      <p166:spPr xmlns:p166="http://schemas.microsoft.com/office/powerpoint/2016/6/main">
                        <a:xfrm>
                          <a:off x="5323070" y="152297"/>
                          <a:ext cx="3481070" cy="1958102"/>
                        </a:xfrm>
                        <a:prstGeom prst="rect">
                          <a:avLst/>
                        </a:prstGeom>
                        <a:ln w="3175">
                          <a:solidFill>
                            <a:prstClr val="ltGray"/>
                          </a:solidFill>
                        </a:ln>
                      </p166:spPr>
                    </psuz:zmPr>
                  </psuz:summaryZmObj>
                  <psuz:summaryZmObj sectionId="{9C005188-8A3E-4E20-A4B6-F0E2045D4897}">
                    <psuz:zmPr id="{9078DED4-ABF5-421E-B6FB-8930A6C29422}" transitionDur="1000">
                      <p166:blipFill xmlns:p166="http://schemas.microsoft.com/office/powerpoint/2016/6/main">
                        <a:blip r:embed="rId4"/>
                        <a:stretch>
                          <a:fillRect/>
                        </a:stretch>
                      </p166:blipFill>
                      <p166:spPr xmlns:p166="http://schemas.microsoft.com/office/powerpoint/2016/6/main">
                        <a:xfrm>
                          <a:off x="1711460" y="2240939"/>
                          <a:ext cx="3481070" cy="1958102"/>
                        </a:xfrm>
                        <a:prstGeom prst="rect">
                          <a:avLst/>
                        </a:prstGeom>
                        <a:ln w="3175">
                          <a:solidFill>
                            <a:prstClr val="ltGray"/>
                          </a:solidFill>
                        </a:ln>
                      </p166:spPr>
                    </psuz:zmPr>
                  </psuz:summaryZmObj>
                  <psuz:summaryZmObj sectionId="{089DAA65-A2AF-4584-B50A-FF1036201022}">
                    <psuz:zmPr id="{77433674-32E0-4C88-B1EB-34B8663F738E}" transitionDur="1000">
                      <p166:blipFill xmlns:p166="http://schemas.microsoft.com/office/powerpoint/2016/6/main">
                        <a:blip r:embed="rId5"/>
                        <a:stretch>
                          <a:fillRect/>
                        </a:stretch>
                      </p166:blipFill>
                      <p166:spPr xmlns:p166="http://schemas.microsoft.com/office/powerpoint/2016/6/main">
                        <a:xfrm>
                          <a:off x="5323070" y="2240939"/>
                          <a:ext cx="3481070" cy="1958102"/>
                        </a:xfrm>
                        <a:prstGeom prst="rect">
                          <a:avLst/>
                        </a:prstGeom>
                        <a:ln w="3175">
                          <a:solidFill>
                            <a:prstClr val="ltGray"/>
                          </a:solidFill>
                        </a:ln>
                      </p166:spPr>
                    </psuz:zmPr>
                  </psuz:summaryZmObj>
                  <psuz:gridLayout/>
                </psuz:summaryZm>
              </a:graphicData>
            </a:graphic>
          </p:graphicFrame>
        </mc:Choice>
        <mc:Fallback>
          <p:grpSp>
            <p:nvGrpSpPr>
              <p:cNvPr id="5" name="Vista general de resumen 4">
                <a:extLst>
                  <a:ext uri="{FF2B5EF4-FFF2-40B4-BE49-F238E27FC236}">
                    <a16:creationId xmlns:a16="http://schemas.microsoft.com/office/drawing/2014/main" id="{928D06E7-49D6-3BDE-C3EB-D43C004FF94F}"/>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Imagen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549660" y="1977922"/>
                  <a:ext cx="3481070" cy="1958102"/>
                </a:xfrm>
                <a:prstGeom prst="rect">
                  <a:avLst/>
                </a:prstGeom>
                <a:ln w="3175">
                  <a:solidFill>
                    <a:prstClr val="ltGray"/>
                  </a:solidFill>
                </a:ln>
              </p:spPr>
            </p:pic>
            <p:pic>
              <p:nvPicPr>
                <p:cNvPr id="4" name="Imagen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161270" y="1977922"/>
                  <a:ext cx="3481070" cy="1958102"/>
                </a:xfrm>
                <a:prstGeom prst="rect">
                  <a:avLst/>
                </a:prstGeom>
                <a:ln w="3175">
                  <a:solidFill>
                    <a:prstClr val="ltGray"/>
                  </a:solidFill>
                </a:ln>
              </p:spPr>
            </p:pic>
            <p:pic>
              <p:nvPicPr>
                <p:cNvPr id="6" name="Imagen 6">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549660" y="4066564"/>
                  <a:ext cx="3481070" cy="1958102"/>
                </a:xfrm>
                <a:prstGeom prst="rect">
                  <a:avLst/>
                </a:prstGeom>
                <a:ln w="3175">
                  <a:solidFill>
                    <a:prstClr val="ltGray"/>
                  </a:solidFill>
                </a:ln>
              </p:spPr>
            </p:pic>
            <p:pic>
              <p:nvPicPr>
                <p:cNvPr id="7" name="Imagen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161270" y="4066564"/>
                  <a:ext cx="3481070" cy="1958102"/>
                </a:xfrm>
                <a:prstGeom prst="rect">
                  <a:avLst/>
                </a:prstGeom>
                <a:ln w="3175">
                  <a:solidFill>
                    <a:prstClr val="ltGray"/>
                  </a:solidFill>
                </a:ln>
              </p:spPr>
            </p:pic>
          </p:grpSp>
        </mc:Fallback>
      </mc:AlternateContent>
    </p:spTree>
    <p:extLst>
      <p:ext uri="{BB962C8B-B14F-4D97-AF65-F5344CB8AC3E}">
        <p14:creationId xmlns:p14="http://schemas.microsoft.com/office/powerpoint/2010/main" val="3004975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Mujer sosteniendo tubos de ensayo">
            <a:extLst>
              <a:ext uri="{FF2B5EF4-FFF2-40B4-BE49-F238E27FC236}">
                <a16:creationId xmlns:a16="http://schemas.microsoft.com/office/drawing/2014/main" id="{98816B20-F509-E3ED-B9D5-18D70E170F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32" b="56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81F497-53F3-D3C7-2A9C-5130E0E4213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CONCEPTO</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6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FF4C92E-E228-E300-9AC7-190E6B9EC537}"/>
              </a:ext>
            </a:extLst>
          </p:cNvPr>
          <p:cNvSpPr>
            <a:spLocks noGrp="1"/>
          </p:cNvSpPr>
          <p:nvPr>
            <p:ph type="title"/>
          </p:nvPr>
        </p:nvSpPr>
        <p:spPr>
          <a:xfrm>
            <a:off x="570517" y="2233032"/>
            <a:ext cx="3166872" cy="2016512"/>
          </a:xfrm>
        </p:spPr>
        <p:txBody>
          <a:bodyPr vert="horz" lIns="91440" tIns="45720" rIns="91440" bIns="45720" rtlCol="0" anchor="t">
            <a:normAutofit fontScale="90000"/>
          </a:bodyPr>
          <a:lstStyle/>
          <a:p>
            <a:r>
              <a:rPr lang="es-EC" sz="4800" b="1" kern="1200" dirty="0">
                <a:solidFill>
                  <a:srgbClr val="00B050"/>
                </a:solidFill>
                <a:latin typeface="+mj-lt"/>
                <a:ea typeface="+mj-ea"/>
                <a:cs typeface="+mj-cs"/>
              </a:rPr>
              <a:t>Criogenia</a:t>
            </a:r>
            <a:br>
              <a:rPr lang="es-EC" sz="4800" b="1" kern="1200" dirty="0">
                <a:solidFill>
                  <a:srgbClr val="00B050"/>
                </a:solidFill>
                <a:latin typeface="+mj-lt"/>
                <a:ea typeface="+mj-ea"/>
                <a:cs typeface="+mj-cs"/>
              </a:rPr>
            </a:br>
            <a:r>
              <a:rPr lang="es-EC" sz="4800" b="1" kern="1200" dirty="0">
                <a:solidFill>
                  <a:srgbClr val="00B050"/>
                </a:solidFill>
                <a:latin typeface="+mj-lt"/>
                <a:ea typeface="+mj-ea"/>
                <a:cs typeface="+mj-cs"/>
              </a:rPr>
              <a:t>Criocirugía</a:t>
            </a:r>
            <a:br>
              <a:rPr lang="es-EC" sz="4800" b="1" kern="1200" dirty="0">
                <a:solidFill>
                  <a:srgbClr val="00B050"/>
                </a:solidFill>
                <a:latin typeface="+mj-lt"/>
                <a:ea typeface="+mj-ea"/>
                <a:cs typeface="+mj-cs"/>
              </a:rPr>
            </a:br>
            <a:r>
              <a:rPr lang="es-EC" sz="4800" b="1" kern="1200" dirty="0">
                <a:solidFill>
                  <a:srgbClr val="00B050"/>
                </a:solidFill>
                <a:latin typeface="+mj-lt"/>
                <a:ea typeface="+mj-ea"/>
                <a:cs typeface="+mj-cs"/>
              </a:rPr>
              <a:t>Crioterapia</a:t>
            </a:r>
            <a:endParaRPr lang="es-EC" sz="4800" kern="1200" dirty="0">
              <a:solidFill>
                <a:srgbClr val="00B050"/>
              </a:solidFill>
              <a:latin typeface="+mj-lt"/>
              <a:ea typeface="+mj-ea"/>
              <a:cs typeface="+mj-cs"/>
            </a:endParaRPr>
          </a:p>
        </p:txBody>
      </p:sp>
      <p:sp>
        <p:nvSpPr>
          <p:cNvPr id="7" name="Marcador de contenido 6">
            <a:extLst>
              <a:ext uri="{FF2B5EF4-FFF2-40B4-BE49-F238E27FC236}">
                <a16:creationId xmlns:a16="http://schemas.microsoft.com/office/drawing/2014/main" id="{C29CC667-6497-2B6B-BF41-74261576BACD}"/>
              </a:ext>
            </a:extLst>
          </p:cNvPr>
          <p:cNvSpPr>
            <a:spLocks noGrp="1"/>
          </p:cNvSpPr>
          <p:nvPr>
            <p:ph idx="1"/>
          </p:nvPr>
        </p:nvSpPr>
        <p:spPr>
          <a:xfrm>
            <a:off x="4380855" y="1412489"/>
            <a:ext cx="3427283" cy="4363844"/>
          </a:xfrm>
        </p:spPr>
        <p:txBody>
          <a:bodyPr vert="horz" lIns="91440" tIns="45720" rIns="91440" bIns="45720" rtlCol="0">
            <a:normAutofit/>
          </a:bodyPr>
          <a:lstStyle/>
          <a:p>
            <a:pPr marL="0" indent="0">
              <a:buNone/>
            </a:pPr>
            <a:r>
              <a:rPr lang="es-EC" sz="1900" dirty="0"/>
              <a:t>Integralidad, alto componente de tecnología, amplias áreas de uso, que cierra todo el ciclo desde la investigación, desarrollo, producción, comercialización, hasta los servicios de salud e industriales, servicios de postventa. Una técnica que tiene futuro por sus cualidades, ventajas, economía, simplicidad de montaje y desarrollo de sus proyectos, humana y socialmente reproducible en muchas ciudades y países. </a:t>
            </a:r>
          </a:p>
          <a:p>
            <a:endParaRPr lang="es-EC" sz="1900" dirty="0"/>
          </a:p>
        </p:txBody>
      </p:sp>
      <p:cxnSp>
        <p:nvCxnSpPr>
          <p:cNvPr id="36" name="Straight Connector 3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Marcador de contenido 6">
            <a:extLst>
              <a:ext uri="{FF2B5EF4-FFF2-40B4-BE49-F238E27FC236}">
                <a16:creationId xmlns:a16="http://schemas.microsoft.com/office/drawing/2014/main" id="{EA5BF042-154F-B45D-13B8-779A3B0051F2}"/>
              </a:ext>
            </a:extLst>
          </p:cNvPr>
          <p:cNvSpPr txBox="1">
            <a:spLocks/>
          </p:cNvSpPr>
          <p:nvPr/>
        </p:nvSpPr>
        <p:spPr>
          <a:xfrm>
            <a:off x="8451604" y="1412489"/>
            <a:ext cx="3197701" cy="4363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000" dirty="0"/>
              <a:t>Con una técnica amigable con el ambiente, sin efectos secundarios para el paciente y el especialista. De amplia utilización y con una eficiencia técnica y económica increíble cuando se instala en los Sistemas Nacionales de Salud de los países.  </a:t>
            </a:r>
          </a:p>
          <a:p>
            <a:pPr marL="0" indent="0" algn="ctr">
              <a:buNone/>
            </a:pPr>
            <a:r>
              <a:rPr lang="es-EC" sz="2000" b="1" dirty="0"/>
              <a:t>Eso es el Proyecto de </a:t>
            </a:r>
            <a:r>
              <a:rPr lang="es-EC" sz="2000" b="1" dirty="0" err="1"/>
              <a:t>CrioZentro</a:t>
            </a:r>
            <a:endParaRPr lang="es-EC" sz="2000" dirty="0"/>
          </a:p>
          <a:p>
            <a:endParaRPr lang="es-EC" sz="2000" dirty="0"/>
          </a:p>
        </p:txBody>
      </p:sp>
    </p:spTree>
    <p:extLst>
      <p:ext uri="{BB962C8B-B14F-4D97-AF65-F5344CB8AC3E}">
        <p14:creationId xmlns:p14="http://schemas.microsoft.com/office/powerpoint/2010/main" val="27060382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FF4C92E-E228-E300-9AC7-190E6B9EC537}"/>
              </a:ext>
            </a:extLst>
          </p:cNvPr>
          <p:cNvSpPr>
            <a:spLocks noGrp="1"/>
          </p:cNvSpPr>
          <p:nvPr>
            <p:ph type="title"/>
          </p:nvPr>
        </p:nvSpPr>
        <p:spPr/>
        <p:txBody>
          <a:bodyPr>
            <a:normAutofit/>
          </a:bodyPr>
          <a:lstStyle/>
          <a:p>
            <a:r>
              <a:rPr lang="es-EC" sz="3600" b="1" dirty="0">
                <a:solidFill>
                  <a:schemeClr val="accent6"/>
                </a:solidFill>
              </a:rPr>
              <a:t>¿Qué hacemos?:</a:t>
            </a:r>
            <a:r>
              <a:rPr lang="es-EC" sz="3600" b="1" dirty="0">
                <a:solidFill>
                  <a:schemeClr val="accent2"/>
                </a:solidFill>
              </a:rPr>
              <a:t>			</a:t>
            </a:r>
          </a:p>
        </p:txBody>
      </p:sp>
      <p:graphicFrame>
        <p:nvGraphicFramePr>
          <p:cNvPr id="9" name="Marcador de contenido 6">
            <a:extLst>
              <a:ext uri="{FF2B5EF4-FFF2-40B4-BE49-F238E27FC236}">
                <a16:creationId xmlns:a16="http://schemas.microsoft.com/office/drawing/2014/main" id="{16E96865-B7A0-7D95-617A-192B8AD671EC}"/>
              </a:ext>
            </a:extLst>
          </p:cNvPr>
          <p:cNvGraphicFramePr/>
          <p:nvPr>
            <p:extLst>
              <p:ext uri="{D42A27DB-BD31-4B8C-83A1-F6EECF244321}">
                <p14:modId xmlns:p14="http://schemas.microsoft.com/office/powerpoint/2010/main" val="1607017799"/>
              </p:ext>
            </p:extLst>
          </p:nvPr>
        </p:nvGraphicFramePr>
        <p:xfrm>
          <a:off x="1216742" y="1696065"/>
          <a:ext cx="462853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Marcador de contenido 6">
            <a:extLst>
              <a:ext uri="{FF2B5EF4-FFF2-40B4-BE49-F238E27FC236}">
                <a16:creationId xmlns:a16="http://schemas.microsoft.com/office/drawing/2014/main" id="{E8816B92-DBDC-8183-55B7-ED7577B6ABD5}"/>
              </a:ext>
            </a:extLst>
          </p:cNvPr>
          <p:cNvGraphicFramePr/>
          <p:nvPr>
            <p:extLst>
              <p:ext uri="{D42A27DB-BD31-4B8C-83A1-F6EECF244321}">
                <p14:modId xmlns:p14="http://schemas.microsoft.com/office/powerpoint/2010/main" val="969504905"/>
              </p:ext>
            </p:extLst>
          </p:nvPr>
        </p:nvGraphicFramePr>
        <p:xfrm>
          <a:off x="6725265" y="1690688"/>
          <a:ext cx="4628535"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6079665"/>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3">
            <a:extLst>
              <a:ext uri="{FF2B5EF4-FFF2-40B4-BE49-F238E27FC236}">
                <a16:creationId xmlns:a16="http://schemas.microsoft.com/office/drawing/2014/main" id="{BFF4C92E-E228-E300-9AC7-190E6B9EC537}"/>
              </a:ext>
            </a:extLst>
          </p:cNvPr>
          <p:cNvSpPr>
            <a:spLocks noGrp="1"/>
          </p:cNvSpPr>
          <p:nvPr>
            <p:ph type="title"/>
          </p:nvPr>
        </p:nvSpPr>
        <p:spPr>
          <a:xfrm>
            <a:off x="6065154" y="784730"/>
            <a:ext cx="4195674" cy="599497"/>
          </a:xfrm>
        </p:spPr>
        <p:txBody>
          <a:bodyPr anchor="b">
            <a:normAutofit/>
          </a:bodyPr>
          <a:lstStyle/>
          <a:p>
            <a:r>
              <a:rPr lang="es-EC" sz="3600" b="1" dirty="0">
                <a:solidFill>
                  <a:schemeClr val="accent6"/>
                </a:solidFill>
              </a:rPr>
              <a:t>Somos:</a:t>
            </a:r>
          </a:p>
        </p:txBody>
      </p:sp>
      <p:sp>
        <p:nvSpPr>
          <p:cNvPr id="28" name="Oval 2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sentadas en el pasto&#10;&#10;Descripción generada automáticamente">
            <a:extLst>
              <a:ext uri="{FF2B5EF4-FFF2-40B4-BE49-F238E27FC236}">
                <a16:creationId xmlns:a16="http://schemas.microsoft.com/office/drawing/2014/main" id="{94590EDF-CCFC-C611-EB0C-33E8EC9663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52" r="19497" b="-2"/>
          <a:stretch/>
        </p:blipFill>
        <p:spPr>
          <a:xfrm>
            <a:off x="505418" y="1789471"/>
            <a:ext cx="4506869" cy="450686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 name="3 Rectángulo">
            <a:extLst>
              <a:ext uri="{FF2B5EF4-FFF2-40B4-BE49-F238E27FC236}">
                <a16:creationId xmlns:a16="http://schemas.microsoft.com/office/drawing/2014/main" id="{2032A5A1-81AA-7F7E-F583-0EECBC8B7433}"/>
              </a:ext>
            </a:extLst>
          </p:cNvPr>
          <p:cNvSpPr>
            <a:spLocks noGrp="1"/>
          </p:cNvSpPr>
          <p:nvPr>
            <p:ph idx="1"/>
          </p:nvPr>
        </p:nvSpPr>
        <p:spPr>
          <a:xfrm>
            <a:off x="6008437" y="1683163"/>
            <a:ext cx="5377318" cy="4719484"/>
          </a:xfrm>
          <a:prstGeom prst="rect">
            <a:avLst/>
          </a:prstGeom>
        </p:spPr>
        <p:txBody>
          <a:bodyPr anchor="t">
            <a:noAutofit/>
          </a:bodyPr>
          <a:lstStyle/>
          <a:p>
            <a:pPr algn="just"/>
            <a:r>
              <a:rPr lang="es-ES" sz="2200" dirty="0">
                <a:solidFill>
                  <a:schemeClr val="tx1">
                    <a:alpha val="80000"/>
                  </a:schemeClr>
                </a:solidFill>
              </a:rPr>
              <a:t>El </a:t>
            </a:r>
            <a:r>
              <a:rPr lang="es-ES" sz="2200" dirty="0" err="1">
                <a:solidFill>
                  <a:schemeClr val="tx1">
                    <a:alpha val="80000"/>
                  </a:schemeClr>
                </a:solidFill>
              </a:rPr>
              <a:t>CrioZentro</a:t>
            </a:r>
            <a:r>
              <a:rPr lang="es-ES" sz="2200" dirty="0">
                <a:solidFill>
                  <a:schemeClr val="tx1">
                    <a:alpha val="80000"/>
                  </a:schemeClr>
                </a:solidFill>
              </a:rPr>
              <a:t> es la Base Fundamental del Proyecto de Negocio y Desarrollo de la Criogenia, la Criocirugía y la Crioterapia.</a:t>
            </a:r>
          </a:p>
          <a:p>
            <a:pPr algn="just"/>
            <a:r>
              <a:rPr lang="es-ES" sz="2200" dirty="0">
                <a:solidFill>
                  <a:schemeClr val="tx1">
                    <a:alpha val="80000"/>
                  </a:schemeClr>
                </a:solidFill>
              </a:rPr>
              <a:t>El amplio Desarrollo de la Criogenia, la Criocirugía y la Crioterapia, en todas sus posibilidades de uso, es la base para un desarrollo de la humanidad que tendrá una gran incidencia, cada vez más, en una amplia cantidad de esferas de la vida, con un fuerte impacto económico, resolutivo, ambiental, de salud, bienestar, científico y social.</a:t>
            </a:r>
          </a:p>
        </p:txBody>
      </p:sp>
      <p:sp>
        <p:nvSpPr>
          <p:cNvPr id="3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3AC479BF-0BA7-B78E-ECCD-E2EE0EF160DB}"/>
              </a:ext>
            </a:extLst>
          </p:cNvPr>
          <p:cNvSpPr txBox="1"/>
          <p:nvPr/>
        </p:nvSpPr>
        <p:spPr>
          <a:xfrm>
            <a:off x="9841677" y="6657945"/>
            <a:ext cx="2350323" cy="200055"/>
          </a:xfrm>
          <a:prstGeom prst="rect">
            <a:avLst/>
          </a:prstGeom>
          <a:solidFill>
            <a:srgbClr val="000000"/>
          </a:solidFill>
        </p:spPr>
        <p:txBody>
          <a:bodyPr wrap="none" rtlCol="0">
            <a:spAutoFit/>
          </a:bodyPr>
          <a:lstStyle/>
          <a:p>
            <a:pPr algn="r">
              <a:spcAft>
                <a:spcPts val="600"/>
              </a:spcAft>
            </a:pPr>
            <a:r>
              <a:rPr lang="es-EC" sz="700">
                <a:solidFill>
                  <a:srgbClr val="FFFFFF"/>
                </a:solidFill>
                <a:hlinkClick r:id="rId3" tooltip="https://elderechodeserdiferente.blogspot.com/2013/09/familias-perfectas.html">
                  <a:extLst>
                    <a:ext uri="{A12FA001-AC4F-418D-AE19-62706E023703}">
                      <ahyp:hlinkClr xmlns:ahyp="http://schemas.microsoft.com/office/drawing/2018/hyperlinkcolor" val="tx"/>
                    </a:ext>
                  </a:extLst>
                </a:hlinkClick>
              </a:rPr>
              <a:t>Esta foto</a:t>
            </a:r>
            <a:r>
              <a:rPr lang="es-EC" sz="700">
                <a:solidFill>
                  <a:srgbClr val="FFFFFF"/>
                </a:solidFill>
              </a:rPr>
              <a:t> de Autor desconocido está bajo licencia </a:t>
            </a:r>
            <a:r>
              <a:rPr lang="es-EC"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s-EC" sz="700">
              <a:solidFill>
                <a:srgbClr val="FFFFFF"/>
              </a:solidFill>
            </a:endParaRPr>
          </a:p>
        </p:txBody>
      </p:sp>
    </p:spTree>
    <p:extLst>
      <p:ext uri="{BB962C8B-B14F-4D97-AF65-F5344CB8AC3E}">
        <p14:creationId xmlns:p14="http://schemas.microsoft.com/office/powerpoint/2010/main" val="342459375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FF4C92E-E228-E300-9AC7-190E6B9EC537}"/>
              </a:ext>
            </a:extLst>
          </p:cNvPr>
          <p:cNvSpPr>
            <a:spLocks noGrp="1"/>
          </p:cNvSpPr>
          <p:nvPr>
            <p:ph type="title"/>
          </p:nvPr>
        </p:nvSpPr>
        <p:spPr>
          <a:xfrm>
            <a:off x="5894962" y="511293"/>
            <a:ext cx="5458838" cy="1325563"/>
          </a:xfrm>
        </p:spPr>
        <p:txBody>
          <a:bodyPr>
            <a:normAutofit/>
          </a:bodyPr>
          <a:lstStyle/>
          <a:p>
            <a:r>
              <a:rPr lang="es-EC" sz="3600" b="1" dirty="0">
                <a:solidFill>
                  <a:schemeClr val="accent6"/>
                </a:solidFill>
              </a:rPr>
              <a:t>Nos enfocamos en:</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18 Imagen" descr="Imagen de la pantalla de un celular&#10;&#10;Descripción generada automáticamente con confianza baja">
            <a:extLst>
              <a:ext uri="{FF2B5EF4-FFF2-40B4-BE49-F238E27FC236}">
                <a16:creationId xmlns:a16="http://schemas.microsoft.com/office/drawing/2014/main" id="{56B4681C-AA03-426F-42E2-07FAD016839C}"/>
              </a:ext>
            </a:extLst>
          </p:cNvPr>
          <p:cNvPicPr/>
          <p:nvPr/>
        </p:nvPicPr>
        <p:blipFill>
          <a:blip r:embed="rId2"/>
          <a:stretch>
            <a:fillRect/>
          </a:stretch>
        </p:blipFill>
        <p:spPr>
          <a:xfrm>
            <a:off x="914167" y="596165"/>
            <a:ext cx="3752776"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4 Rectángulo">
            <a:extLst>
              <a:ext uri="{FF2B5EF4-FFF2-40B4-BE49-F238E27FC236}">
                <a16:creationId xmlns:a16="http://schemas.microsoft.com/office/drawing/2014/main" id="{43D09C5A-4A44-2F87-29E5-3231426E5212}"/>
              </a:ext>
            </a:extLst>
          </p:cNvPr>
          <p:cNvSpPr>
            <a:spLocks noGrp="1"/>
          </p:cNvSpPr>
          <p:nvPr>
            <p:ph idx="1"/>
          </p:nvPr>
        </p:nvSpPr>
        <p:spPr>
          <a:xfrm>
            <a:off x="5894962" y="1984443"/>
            <a:ext cx="5458838" cy="2577725"/>
          </a:xfrm>
          <a:prstGeom prst="rect">
            <a:avLst/>
          </a:prstGeom>
        </p:spPr>
        <p:txBody>
          <a:bodyPr>
            <a:normAutofit/>
          </a:bodyPr>
          <a:lstStyle/>
          <a:p>
            <a:pPr marL="0" indent="0" algn="just">
              <a:buNone/>
            </a:pPr>
            <a:r>
              <a:rPr lang="es-ES" sz="2200" dirty="0"/>
              <a:t>El </a:t>
            </a:r>
            <a:r>
              <a:rPr lang="es-ES" sz="2200" dirty="0" err="1"/>
              <a:t>CrioZentro</a:t>
            </a:r>
            <a:r>
              <a:rPr lang="es-ES" sz="2200" dirty="0"/>
              <a:t>, es una concepción que permite observar la gran magnitud del Proyecto, ubicada en un mismo lugar, donde brinda una amplia cantidad de Servicios (Edificio y Plataforma Virtual), donde se concentra y oferta la experiencia de más de 45 años en el Desarrollo y Utilización de la Técnica Criogénica.</a:t>
            </a:r>
          </a:p>
        </p:txBody>
      </p:sp>
    </p:spTree>
    <p:extLst>
      <p:ext uri="{BB962C8B-B14F-4D97-AF65-F5344CB8AC3E}">
        <p14:creationId xmlns:p14="http://schemas.microsoft.com/office/powerpoint/2010/main" val="3047200842"/>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omputadora portátil negra sobre la mesa">
            <a:extLst>
              <a:ext uri="{FF2B5EF4-FFF2-40B4-BE49-F238E27FC236}">
                <a16:creationId xmlns:a16="http://schemas.microsoft.com/office/drawing/2014/main" id="{D16C8B21-F4C3-DB5B-3085-952DBC811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28" b="720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8660A6-6ABD-CDC3-B73F-E5236BC90D4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DESARROLLO</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7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BFF4C92E-E228-E300-9AC7-190E6B9EC537}"/>
              </a:ext>
            </a:extLst>
          </p:cNvPr>
          <p:cNvSpPr>
            <a:spLocks noGrp="1"/>
          </p:cNvSpPr>
          <p:nvPr>
            <p:ph type="title"/>
          </p:nvPr>
        </p:nvSpPr>
        <p:spPr>
          <a:xfrm>
            <a:off x="793662" y="386930"/>
            <a:ext cx="10066122" cy="1298448"/>
          </a:xfrm>
        </p:spPr>
        <p:txBody>
          <a:bodyPr anchor="b">
            <a:normAutofit/>
          </a:bodyPr>
          <a:lstStyle/>
          <a:p>
            <a:r>
              <a:rPr lang="es-EC" sz="3600" b="1" dirty="0">
                <a:solidFill>
                  <a:schemeClr val="accent6"/>
                </a:solidFill>
              </a:rPr>
              <a:t>Tareas y Funciones</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6">
            <a:extLst>
              <a:ext uri="{FF2B5EF4-FFF2-40B4-BE49-F238E27FC236}">
                <a16:creationId xmlns:a16="http://schemas.microsoft.com/office/drawing/2014/main" id="{C29CC667-6497-2B6B-BF41-74261576BACD}"/>
              </a:ext>
            </a:extLst>
          </p:cNvPr>
          <p:cNvSpPr>
            <a:spLocks noGrp="1"/>
          </p:cNvSpPr>
          <p:nvPr>
            <p:ph idx="1"/>
          </p:nvPr>
        </p:nvSpPr>
        <p:spPr>
          <a:xfrm>
            <a:off x="225410" y="2616034"/>
            <a:ext cx="5364569" cy="3709198"/>
          </a:xfrm>
        </p:spPr>
        <p:txBody>
          <a:bodyPr anchor="ctr">
            <a:noAutofit/>
          </a:bodyPr>
          <a:lstStyle/>
          <a:p>
            <a:pPr marL="514350" indent="-514350" algn="just">
              <a:buFont typeface="+mj-lt"/>
              <a:buAutoNum type="arabicPeriod"/>
            </a:pPr>
            <a:r>
              <a:rPr lang="es-ES" sz="1600" dirty="0"/>
              <a:t>Investigación, Desarrollo, Producción y Comercialización de Equipos y Accesorios Criogénicos, Servicios de postventa, Asistencia Técnica, Preparación de Especialistas. Realización y Coordinación de Eventos Científicos. Divulgación de la Técnica Criogénica.</a:t>
            </a:r>
          </a:p>
          <a:p>
            <a:pPr marL="514350" indent="-514350" algn="just">
              <a:buFont typeface="+mj-lt"/>
              <a:buAutoNum type="arabicPeriod"/>
            </a:pPr>
            <a:r>
              <a:rPr lang="es-ES" sz="1600" dirty="0"/>
              <a:t>Servicios de Atención en Salud Humana (19 especialidades) y Veterinaria (Mascotas y grandes especies), Belleza y Bienestar.</a:t>
            </a:r>
          </a:p>
          <a:p>
            <a:pPr marL="514350" indent="-514350" algn="just">
              <a:buFont typeface="+mj-lt"/>
              <a:buAutoNum type="arabicPeriod"/>
            </a:pPr>
            <a:r>
              <a:rPr lang="es-ES" sz="1600" dirty="0"/>
              <a:t>Servicios  de Equipos, Tecnologías y Asistencia técnica para: Salud Humana y Veterinaria, Belleza y Bienestar, Deportes, Turismo, Industria Agroalimentaria, Industria Farmacéutica,       Industria Metalmecánica, Comercio, Transporte y Otros.</a:t>
            </a:r>
          </a:p>
          <a:p>
            <a:pPr marL="0" indent="0" algn="just">
              <a:buNone/>
            </a:pPr>
            <a:endParaRPr lang="es-EC" sz="1600" dirty="0"/>
          </a:p>
        </p:txBody>
      </p:sp>
      <p:pic>
        <p:nvPicPr>
          <p:cNvPr id="3" name="Imagen 2" descr="Imagen que contiene pastel, tabla, cuarto de hospital, pequeño&#10;&#10;Descripción generada automáticamente">
            <a:extLst>
              <a:ext uri="{FF2B5EF4-FFF2-40B4-BE49-F238E27FC236}">
                <a16:creationId xmlns:a16="http://schemas.microsoft.com/office/drawing/2014/main" id="{91EA8BB5-86DD-3D33-55C9-678385D262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11532" y="2616034"/>
            <a:ext cx="5150277" cy="3450685"/>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EDAC6B54-A07A-A214-7D6A-050B9F494755}"/>
              </a:ext>
            </a:extLst>
          </p:cNvPr>
          <p:cNvSpPr txBox="1"/>
          <p:nvPr/>
        </p:nvSpPr>
        <p:spPr>
          <a:xfrm>
            <a:off x="8398901" y="5866664"/>
            <a:ext cx="2662908" cy="200055"/>
          </a:xfrm>
          <a:prstGeom prst="rect">
            <a:avLst/>
          </a:prstGeom>
          <a:solidFill>
            <a:srgbClr val="000000"/>
          </a:solidFill>
        </p:spPr>
        <p:txBody>
          <a:bodyPr wrap="none" rtlCol="0">
            <a:spAutoFit/>
          </a:bodyPr>
          <a:lstStyle/>
          <a:p>
            <a:pPr algn="r">
              <a:spcAft>
                <a:spcPts val="600"/>
              </a:spcAft>
            </a:pPr>
            <a:r>
              <a:rPr lang="es-EC" sz="700">
                <a:solidFill>
                  <a:srgbClr val="FFFFFF"/>
                </a:solidFill>
                <a:hlinkClick r:id="rId3" tooltip="https://www.somospacientes.com/noticias/varios/la-ue-invertira-38-millones-de-euros-hasta-2020-en-la-investigacion-de-las-er/">
                  <a:extLst>
                    <a:ext uri="{A12FA001-AC4F-418D-AE19-62706E023703}">
                      <ahyp:hlinkClr xmlns:ahyp="http://schemas.microsoft.com/office/drawing/2018/hyperlinkcolor" val="tx"/>
                    </a:ext>
                  </a:extLst>
                </a:hlinkClick>
              </a:rPr>
              <a:t>Esta foto</a:t>
            </a:r>
            <a:r>
              <a:rPr lang="es-EC" sz="700">
                <a:solidFill>
                  <a:srgbClr val="FFFFFF"/>
                </a:solidFill>
              </a:rPr>
              <a:t> de Autor desconocido está bajo licencia </a:t>
            </a:r>
            <a:r>
              <a:rPr lang="es-EC"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EC" sz="700">
              <a:solidFill>
                <a:srgbClr val="FFFFFF"/>
              </a:solidFill>
            </a:endParaRPr>
          </a:p>
        </p:txBody>
      </p:sp>
    </p:spTree>
    <p:extLst>
      <p:ext uri="{BB962C8B-B14F-4D97-AF65-F5344CB8AC3E}">
        <p14:creationId xmlns:p14="http://schemas.microsoft.com/office/powerpoint/2010/main" val="1695567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499</TotalTime>
  <Words>840</Words>
  <Application>Microsoft Office PowerPoint</Application>
  <PresentationFormat>Panorámica</PresentationFormat>
  <Paragraphs>76</Paragraphs>
  <Slides>19</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Aptos</vt:lpstr>
      <vt:lpstr>Aptos Display</vt:lpstr>
      <vt:lpstr>Arial</vt:lpstr>
      <vt:lpstr>Calibri</vt:lpstr>
      <vt:lpstr>Tema de Office</vt:lpstr>
      <vt:lpstr>Presentación de PowerPoint</vt:lpstr>
      <vt:lpstr>ÍNDICE</vt:lpstr>
      <vt:lpstr>CONCEPTO</vt:lpstr>
      <vt:lpstr>Criogenia Criocirugía Crioterapia</vt:lpstr>
      <vt:lpstr>¿Qué hacemos?:   </vt:lpstr>
      <vt:lpstr>Somos:</vt:lpstr>
      <vt:lpstr>Nos enfocamos en:</vt:lpstr>
      <vt:lpstr>DESARROLLO</vt:lpstr>
      <vt:lpstr>Tareas y Funciones</vt:lpstr>
      <vt:lpstr>El Frío da salud, belleza y felicidad</vt:lpstr>
      <vt:lpstr>Otras áreas de desarrollo:</vt:lpstr>
      <vt:lpstr>Investigaciones para:</vt:lpstr>
      <vt:lpstr>PREPARACIÓN Y RELACIONES</vt:lpstr>
      <vt:lpstr>Preparación de Especialistas</vt:lpstr>
      <vt:lpstr>Nuestro Auditorio ofrece:</vt:lpstr>
      <vt:lpstr>Mantenemos relaciones con:</vt:lpstr>
      <vt:lpstr>NUESTROS EQUIPOS</vt:lpstr>
      <vt:lpstr>Equipos y Accesorios: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Martinez</dc:creator>
  <cp:lastModifiedBy>Patricio Martinez</cp:lastModifiedBy>
  <cp:revision>5</cp:revision>
  <dcterms:created xsi:type="dcterms:W3CDTF">2024-06-27T21:56:52Z</dcterms:created>
  <dcterms:modified xsi:type="dcterms:W3CDTF">2024-06-30T23:52:11Z</dcterms:modified>
</cp:coreProperties>
</file>